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  <p:sldMasterId id="2147483651" r:id="rId2"/>
  </p:sldMasterIdLst>
  <p:notesMasterIdLst>
    <p:notesMasterId r:id="rId5"/>
  </p:notesMasterIdLst>
  <p:sldIdLst>
    <p:sldId id="258" r:id="rId3"/>
    <p:sldId id="259" r:id="rId4"/>
  </p:sldIdLst>
  <p:sldSz cx="6858000" cy="9906000" type="A4"/>
  <p:notesSz cx="6737350" cy="986948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C9534"/>
    <a:srgbClr val="5479C9"/>
    <a:srgbClr val="FFC000"/>
    <a:srgbClr val="ED7D31"/>
    <a:srgbClr val="EA6F78"/>
    <a:srgbClr val="2F528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4E09F3D-06B1-43CA-A145-41188497C612}" v="4" dt="2025-01-21T07:49:14.87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679" autoAdjust="0"/>
    <p:restoredTop sz="96353" autoAdjust="0"/>
  </p:normalViewPr>
  <p:slideViewPr>
    <p:cSldViewPr snapToGrid="0">
      <p:cViewPr>
        <p:scale>
          <a:sx n="75" d="100"/>
          <a:sy n="75" d="100"/>
        </p:scale>
        <p:origin x="3036" y="-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0" d="100"/>
          <a:sy n="80" d="100"/>
        </p:scale>
        <p:origin x="4032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10" Type="http://schemas.microsoft.com/office/2015/10/relationships/revisionInfo" Target="revisionInfo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19519" cy="495188"/>
          </a:xfrm>
          <a:prstGeom prst="rect">
            <a:avLst/>
          </a:prstGeom>
        </p:spPr>
        <p:txBody>
          <a:bodyPr vert="horz" lIns="91458" tIns="45729" rIns="91458" bIns="45729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6272" y="1"/>
            <a:ext cx="2919519" cy="495188"/>
          </a:xfrm>
          <a:prstGeom prst="rect">
            <a:avLst/>
          </a:prstGeom>
        </p:spPr>
        <p:txBody>
          <a:bodyPr vert="horz" lIns="91458" tIns="45729" rIns="91458" bIns="45729" rtlCol="0"/>
          <a:lstStyle>
            <a:lvl1pPr algn="r">
              <a:defRPr sz="1200"/>
            </a:lvl1pPr>
          </a:lstStyle>
          <a:p>
            <a:fld id="{393A23D7-E748-4FE2-BB0E-0F984DF70168}" type="datetimeFigureOut">
              <a:rPr kumimoji="1" lang="ja-JP" altLang="en-US" smtClean="0"/>
              <a:t>2025/2/18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1233488"/>
            <a:ext cx="2305050" cy="3330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58" tIns="45729" rIns="91458" bIns="45729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736" y="4749692"/>
            <a:ext cx="5389880" cy="3886111"/>
          </a:xfrm>
          <a:prstGeom prst="rect">
            <a:avLst/>
          </a:prstGeom>
        </p:spPr>
        <p:txBody>
          <a:bodyPr vert="horz" lIns="91458" tIns="45729" rIns="91458" bIns="45729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4302"/>
            <a:ext cx="2919519" cy="495187"/>
          </a:xfrm>
          <a:prstGeom prst="rect">
            <a:avLst/>
          </a:prstGeom>
        </p:spPr>
        <p:txBody>
          <a:bodyPr vert="horz" lIns="91458" tIns="45729" rIns="91458" bIns="45729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6272" y="9374302"/>
            <a:ext cx="2919519" cy="495187"/>
          </a:xfrm>
          <a:prstGeom prst="rect">
            <a:avLst/>
          </a:prstGeom>
        </p:spPr>
        <p:txBody>
          <a:bodyPr vert="horz" lIns="91458" tIns="45729" rIns="91458" bIns="45729" rtlCol="0" anchor="b"/>
          <a:lstStyle>
            <a:lvl1pPr algn="r">
              <a:defRPr sz="1200"/>
            </a:lvl1pPr>
          </a:lstStyle>
          <a:p>
            <a:fld id="{F8530DC3-9C27-45F7-B461-7023D5DE8E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59714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図プレースホルダー 9">
            <a:extLst>
              <a:ext uri="{FF2B5EF4-FFF2-40B4-BE49-F238E27FC236}">
                <a16:creationId xmlns:a16="http://schemas.microsoft.com/office/drawing/2014/main" id="{559DDFC8-1767-469B-AB53-F0DCD21D8549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261215" y="4413503"/>
            <a:ext cx="3097503" cy="2221200"/>
          </a:xfrm>
          <a:prstGeom prst="rect">
            <a:avLst/>
          </a:prstGeom>
        </p:spPr>
        <p:txBody>
          <a:bodyPr anchor="t" anchorCtr="0"/>
          <a:lstStyle>
            <a:lvl1pPr marL="0" indent="0" algn="ctr">
              <a:lnSpc>
                <a:spcPct val="100000"/>
              </a:lnSpc>
              <a:buFontTx/>
              <a:buNone/>
              <a:defRPr sz="1400">
                <a:solidFill>
                  <a:schemeClr val="bg1">
                    <a:lumMod val="50000"/>
                  </a:schemeClr>
                </a:solidFill>
                <a:latin typeface="+mn-lt"/>
              </a:defRPr>
            </a:lvl1pPr>
          </a:lstStyle>
          <a:p>
            <a:endParaRPr kumimoji="1" lang="en-US" altLang="ja-JP" dirty="0"/>
          </a:p>
        </p:txBody>
      </p:sp>
      <p:sp>
        <p:nvSpPr>
          <p:cNvPr id="11" name="テキスト プレースホルダー 2">
            <a:extLst>
              <a:ext uri="{FF2B5EF4-FFF2-40B4-BE49-F238E27FC236}">
                <a16:creationId xmlns:a16="http://schemas.microsoft.com/office/drawing/2014/main" id="{2F8D4B9C-1CF2-439D-A944-274C4A1663A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1786939" y="1522831"/>
            <a:ext cx="4861383" cy="270000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</a:lstStyle>
          <a:p>
            <a:pPr lvl="0"/>
            <a:endParaRPr kumimoji="1" lang="ja-JP" altLang="en-US" dirty="0"/>
          </a:p>
        </p:txBody>
      </p:sp>
      <p:sp>
        <p:nvSpPr>
          <p:cNvPr id="12" name="テキスト プレースホルダー 2">
            <a:extLst>
              <a:ext uri="{FF2B5EF4-FFF2-40B4-BE49-F238E27FC236}">
                <a16:creationId xmlns:a16="http://schemas.microsoft.com/office/drawing/2014/main" id="{3F6227FB-1AD9-4533-96FB-07BE49E22A51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1009650" y="3723961"/>
            <a:ext cx="2376000" cy="252000"/>
          </a:xfrm>
          <a:prstGeom prst="rect">
            <a:avLst/>
          </a:prstGeom>
        </p:spPr>
        <p:txBody>
          <a:bodyPr lIns="72000" tIns="36000" rIns="72000" bIns="36000" anchor="ctr" anchorCtr="1"/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</a:lstStyle>
          <a:p>
            <a:pPr lvl="0"/>
            <a:endParaRPr kumimoji="1" lang="ja-JP" altLang="en-US" dirty="0"/>
          </a:p>
        </p:txBody>
      </p:sp>
      <p:sp>
        <p:nvSpPr>
          <p:cNvPr id="13" name="テキスト プレースホルダー 2">
            <a:extLst>
              <a:ext uri="{FF2B5EF4-FFF2-40B4-BE49-F238E27FC236}">
                <a16:creationId xmlns:a16="http://schemas.microsoft.com/office/drawing/2014/main" id="{FFA29B67-DEFA-4DB4-BEC1-12E22ADC196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259621" y="3723961"/>
            <a:ext cx="2376000" cy="252000"/>
          </a:xfrm>
          <a:prstGeom prst="rect">
            <a:avLst/>
          </a:prstGeom>
        </p:spPr>
        <p:txBody>
          <a:bodyPr lIns="72000" tIns="36000" rIns="72000" bIns="36000" anchor="ctr" anchorCtr="1"/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</a:lstStyle>
          <a:p>
            <a:pPr lvl="0"/>
            <a:endParaRPr kumimoji="1" lang="ja-JP" altLang="en-US" dirty="0"/>
          </a:p>
        </p:txBody>
      </p:sp>
      <p:sp>
        <p:nvSpPr>
          <p:cNvPr id="27" name="図プレースホルダー 9">
            <a:extLst>
              <a:ext uri="{FF2B5EF4-FFF2-40B4-BE49-F238E27FC236}">
                <a16:creationId xmlns:a16="http://schemas.microsoft.com/office/drawing/2014/main" id="{ABDB4223-D7A0-4E89-B311-83915ECC8F35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>
          <a:xfrm>
            <a:off x="3501022" y="4415863"/>
            <a:ext cx="3095763" cy="2221200"/>
          </a:xfrm>
          <a:prstGeom prst="rect">
            <a:avLst/>
          </a:prstGeom>
        </p:spPr>
        <p:txBody>
          <a:bodyPr anchor="t" anchorCtr="0"/>
          <a:lstStyle>
            <a:lvl1pPr marL="0" indent="0" algn="ctr">
              <a:lnSpc>
                <a:spcPct val="100000"/>
              </a:lnSpc>
              <a:buFontTx/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kumimoji="1" lang="en-US" altLang="ja-JP" dirty="0"/>
          </a:p>
        </p:txBody>
      </p:sp>
      <p:sp>
        <p:nvSpPr>
          <p:cNvPr id="28" name="図プレースホルダー 9">
            <a:extLst>
              <a:ext uri="{FF2B5EF4-FFF2-40B4-BE49-F238E27FC236}">
                <a16:creationId xmlns:a16="http://schemas.microsoft.com/office/drawing/2014/main" id="{27EB2FE4-BF0A-4F5C-8F51-8AA8A32E066F}"/>
              </a:ext>
            </a:extLst>
          </p:cNvPr>
          <p:cNvSpPr>
            <a:spLocks noGrp="1"/>
          </p:cNvSpPr>
          <p:nvPr>
            <p:ph type="pic" sz="quarter" idx="29"/>
          </p:nvPr>
        </p:nvSpPr>
        <p:spPr>
          <a:xfrm>
            <a:off x="261215" y="7436384"/>
            <a:ext cx="3097503" cy="2221200"/>
          </a:xfrm>
          <a:prstGeom prst="rect">
            <a:avLst/>
          </a:prstGeom>
        </p:spPr>
        <p:txBody>
          <a:bodyPr anchor="t" anchorCtr="0"/>
          <a:lstStyle>
            <a:lvl1pPr marL="0" indent="0" algn="ctr">
              <a:lnSpc>
                <a:spcPct val="100000"/>
              </a:lnSpc>
              <a:buFontTx/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kumimoji="1" lang="en-US" altLang="ja-JP" dirty="0"/>
          </a:p>
        </p:txBody>
      </p:sp>
      <p:sp>
        <p:nvSpPr>
          <p:cNvPr id="29" name="図プレースホルダー 9">
            <a:extLst>
              <a:ext uri="{FF2B5EF4-FFF2-40B4-BE49-F238E27FC236}">
                <a16:creationId xmlns:a16="http://schemas.microsoft.com/office/drawing/2014/main" id="{3A23EF0B-0740-4F7C-A265-AF13CE7B0A6A}"/>
              </a:ext>
            </a:extLst>
          </p:cNvPr>
          <p:cNvSpPr>
            <a:spLocks noGrp="1"/>
          </p:cNvSpPr>
          <p:nvPr>
            <p:ph type="pic" sz="quarter" idx="30"/>
          </p:nvPr>
        </p:nvSpPr>
        <p:spPr>
          <a:xfrm>
            <a:off x="3511551" y="7436384"/>
            <a:ext cx="3095763" cy="2221200"/>
          </a:xfrm>
          <a:prstGeom prst="rect">
            <a:avLst/>
          </a:prstGeom>
        </p:spPr>
        <p:txBody>
          <a:bodyPr anchor="t" anchorCtr="0"/>
          <a:lstStyle>
            <a:lvl1pPr marL="0" indent="0" algn="ctr">
              <a:lnSpc>
                <a:spcPct val="100000"/>
              </a:lnSpc>
              <a:buFontTx/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kumimoji="1" lang="en-US" altLang="ja-JP" dirty="0"/>
          </a:p>
        </p:txBody>
      </p:sp>
      <p:sp>
        <p:nvSpPr>
          <p:cNvPr id="87" name="テキスト プレースホルダー 2">
            <a:extLst>
              <a:ext uri="{FF2B5EF4-FFF2-40B4-BE49-F238E27FC236}">
                <a16:creationId xmlns:a16="http://schemas.microsoft.com/office/drawing/2014/main" id="{5FF78699-4F68-46C6-8C64-77953B9AC0EA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5230228" y="1845398"/>
            <a:ext cx="1411744" cy="270000"/>
          </a:xfrm>
          <a:prstGeom prst="rect">
            <a:avLst/>
          </a:prstGeom>
        </p:spPr>
        <p:txBody>
          <a:bodyPr anchor="ctr" anchorCtr="1"/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</a:lstStyle>
          <a:p>
            <a:pPr lvl="0"/>
            <a:endParaRPr kumimoji="1" lang="ja-JP" altLang="en-US" dirty="0"/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B942DA8E-8E19-47D5-AFB6-48A38DE5ECA8}"/>
              </a:ext>
            </a:extLst>
          </p:cNvPr>
          <p:cNvSpPr>
            <a:spLocks noGrp="1"/>
          </p:cNvSpPr>
          <p:nvPr>
            <p:ph type="sldNum" sz="quarter" idx="32"/>
          </p:nvPr>
        </p:nvSpPr>
        <p:spPr>
          <a:xfrm>
            <a:off x="5304423" y="9749062"/>
            <a:ext cx="1543050" cy="138803"/>
          </a:xfrm>
        </p:spPr>
        <p:txBody>
          <a:bodyPr/>
          <a:lstStyle/>
          <a:p>
            <a:fld id="{752E8C18-5E09-4B72-AA5F-47EFAA729AD3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  <p:sp>
        <p:nvSpPr>
          <p:cNvPr id="19" name="テキスト プレースホルダー 2">
            <a:extLst>
              <a:ext uri="{FF2B5EF4-FFF2-40B4-BE49-F238E27FC236}">
                <a16:creationId xmlns:a16="http://schemas.microsoft.com/office/drawing/2014/main" id="{3334C9F2-710B-4943-BDA5-B201A25D3889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1009706" y="6754612"/>
            <a:ext cx="2376000" cy="252000"/>
          </a:xfrm>
          <a:prstGeom prst="rect">
            <a:avLst/>
          </a:prstGeom>
        </p:spPr>
        <p:txBody>
          <a:bodyPr lIns="72000" tIns="36000" rIns="72000" bIns="36000" anchor="ctr" anchorCtr="1"/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</a:lstStyle>
          <a:p>
            <a:pPr lvl="0"/>
            <a:endParaRPr kumimoji="1" lang="ja-JP" altLang="en-US" dirty="0"/>
          </a:p>
        </p:txBody>
      </p:sp>
      <p:sp>
        <p:nvSpPr>
          <p:cNvPr id="22" name="テキスト プレースホルダー 2">
            <a:extLst>
              <a:ext uri="{FF2B5EF4-FFF2-40B4-BE49-F238E27FC236}">
                <a16:creationId xmlns:a16="http://schemas.microsoft.com/office/drawing/2014/main" id="{36C3B8A2-5FAA-4B89-9A1C-1BC8D406C7B9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>
          <a:xfrm>
            <a:off x="4259677" y="6754612"/>
            <a:ext cx="2376000" cy="252000"/>
          </a:xfrm>
          <a:prstGeom prst="rect">
            <a:avLst/>
          </a:prstGeom>
        </p:spPr>
        <p:txBody>
          <a:bodyPr lIns="72000" tIns="36000" rIns="72000" bIns="36000" anchor="ctr" anchorCtr="1"/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</a:lstStyle>
          <a:p>
            <a:pPr lvl="0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08762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20" userDrawn="1">
          <p15:clr>
            <a:srgbClr val="FBAE40"/>
          </p15:clr>
        </p15:guide>
        <p15:guide id="2" pos="216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テキスト プレースホルダー 2">
            <a:extLst>
              <a:ext uri="{FF2B5EF4-FFF2-40B4-BE49-F238E27FC236}">
                <a16:creationId xmlns:a16="http://schemas.microsoft.com/office/drawing/2014/main" id="{5E33C961-E412-472E-B97D-DE302482A3A5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1005961" y="678919"/>
            <a:ext cx="2376000" cy="252000"/>
          </a:xfrm>
          <a:prstGeom prst="rect">
            <a:avLst/>
          </a:prstGeom>
        </p:spPr>
        <p:txBody>
          <a:bodyPr lIns="72000" tIns="36000" rIns="72000" bIns="36000" anchor="ctr" anchorCtr="1"/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</a:lstStyle>
          <a:p>
            <a:pPr lvl="0"/>
            <a:endParaRPr kumimoji="1" lang="ja-JP" altLang="en-US" dirty="0"/>
          </a:p>
        </p:txBody>
      </p:sp>
      <p:sp>
        <p:nvSpPr>
          <p:cNvPr id="25" name="テキスト プレースホルダー 2">
            <a:extLst>
              <a:ext uri="{FF2B5EF4-FFF2-40B4-BE49-F238E27FC236}">
                <a16:creationId xmlns:a16="http://schemas.microsoft.com/office/drawing/2014/main" id="{CAE4F900-941A-4F30-A944-2D8630135897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253034" y="678919"/>
            <a:ext cx="2376000" cy="252000"/>
          </a:xfrm>
          <a:prstGeom prst="rect">
            <a:avLst/>
          </a:prstGeom>
        </p:spPr>
        <p:txBody>
          <a:bodyPr lIns="72000" tIns="36000" rIns="72000" bIns="36000" anchor="ctr" anchorCtr="1"/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</a:lstStyle>
          <a:p>
            <a:pPr lvl="0"/>
            <a:endParaRPr kumimoji="1" lang="ja-JP" altLang="en-US" dirty="0"/>
          </a:p>
        </p:txBody>
      </p:sp>
      <p:sp>
        <p:nvSpPr>
          <p:cNvPr id="26" name="テキスト プレースホルダー 2">
            <a:extLst>
              <a:ext uri="{FF2B5EF4-FFF2-40B4-BE49-F238E27FC236}">
                <a16:creationId xmlns:a16="http://schemas.microsoft.com/office/drawing/2014/main" id="{7B6A8ED8-2AC0-49FF-BD00-E2FAD3C63A75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1005961" y="3721883"/>
            <a:ext cx="2376000" cy="252000"/>
          </a:xfrm>
          <a:prstGeom prst="rect">
            <a:avLst/>
          </a:prstGeom>
        </p:spPr>
        <p:txBody>
          <a:bodyPr lIns="72000" tIns="36000" rIns="72000" bIns="36000" anchor="ctr" anchorCtr="1"/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</a:lstStyle>
          <a:p>
            <a:pPr lvl="0"/>
            <a:endParaRPr kumimoji="1" lang="ja-JP" altLang="en-US" dirty="0"/>
          </a:p>
        </p:txBody>
      </p:sp>
      <p:sp>
        <p:nvSpPr>
          <p:cNvPr id="27" name="テキスト プレースホルダー 2">
            <a:extLst>
              <a:ext uri="{FF2B5EF4-FFF2-40B4-BE49-F238E27FC236}">
                <a16:creationId xmlns:a16="http://schemas.microsoft.com/office/drawing/2014/main" id="{51C54DAA-66D2-4F71-B478-305EAAF21DC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4253034" y="3721883"/>
            <a:ext cx="2376000" cy="252000"/>
          </a:xfrm>
          <a:prstGeom prst="rect">
            <a:avLst/>
          </a:prstGeom>
        </p:spPr>
        <p:txBody>
          <a:bodyPr lIns="72000" tIns="36000" rIns="72000" bIns="36000" anchor="ctr" anchorCtr="1"/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</a:lstStyle>
          <a:p>
            <a:pPr lvl="0"/>
            <a:endParaRPr kumimoji="1" lang="ja-JP" altLang="en-US" dirty="0"/>
          </a:p>
        </p:txBody>
      </p:sp>
      <p:sp>
        <p:nvSpPr>
          <p:cNvPr id="32" name="テキスト プレースホルダー 2">
            <a:extLst>
              <a:ext uri="{FF2B5EF4-FFF2-40B4-BE49-F238E27FC236}">
                <a16:creationId xmlns:a16="http://schemas.microsoft.com/office/drawing/2014/main" id="{643BD481-419E-42ED-87B5-E3611118AA0F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1005961" y="6747268"/>
            <a:ext cx="2376000" cy="252000"/>
          </a:xfrm>
          <a:prstGeom prst="rect">
            <a:avLst/>
          </a:prstGeom>
        </p:spPr>
        <p:txBody>
          <a:bodyPr lIns="72000" tIns="36000" rIns="72000" bIns="36000" anchor="ctr" anchorCtr="1"/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</a:lstStyle>
          <a:p>
            <a:pPr lvl="0"/>
            <a:endParaRPr kumimoji="1" lang="ja-JP" altLang="en-US" dirty="0"/>
          </a:p>
        </p:txBody>
      </p:sp>
      <p:sp>
        <p:nvSpPr>
          <p:cNvPr id="33" name="テキスト プレースホルダー 2">
            <a:extLst>
              <a:ext uri="{FF2B5EF4-FFF2-40B4-BE49-F238E27FC236}">
                <a16:creationId xmlns:a16="http://schemas.microsoft.com/office/drawing/2014/main" id="{5622A322-A7A4-4EF7-A76C-A35780E99804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4253034" y="6747268"/>
            <a:ext cx="2376000" cy="252000"/>
          </a:xfrm>
          <a:prstGeom prst="rect">
            <a:avLst/>
          </a:prstGeom>
        </p:spPr>
        <p:txBody>
          <a:bodyPr lIns="72000" tIns="36000" rIns="72000" bIns="36000" anchor="ctr" anchorCtr="1"/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</a:lstStyle>
          <a:p>
            <a:pPr lvl="0"/>
            <a:endParaRPr kumimoji="1" lang="ja-JP" altLang="en-US" dirty="0"/>
          </a:p>
        </p:txBody>
      </p:sp>
      <p:sp>
        <p:nvSpPr>
          <p:cNvPr id="42" name="図プレースホルダー 9">
            <a:extLst>
              <a:ext uri="{FF2B5EF4-FFF2-40B4-BE49-F238E27FC236}">
                <a16:creationId xmlns:a16="http://schemas.microsoft.com/office/drawing/2014/main" id="{4BFE1DA6-8A91-464E-9AA1-DD8F9942398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275070" y="4397721"/>
            <a:ext cx="3097503" cy="2219961"/>
          </a:xfrm>
          <a:prstGeom prst="rect">
            <a:avLst/>
          </a:prstGeom>
        </p:spPr>
        <p:txBody>
          <a:bodyPr anchor="t" anchorCtr="0"/>
          <a:lstStyle>
            <a:lvl1pPr marL="0" indent="0" algn="ctr">
              <a:lnSpc>
                <a:spcPct val="100000"/>
              </a:lnSpc>
              <a:buFontTx/>
              <a:buNone/>
              <a:defRPr sz="1400">
                <a:solidFill>
                  <a:schemeClr val="bg1">
                    <a:lumMod val="50000"/>
                  </a:schemeClr>
                </a:solidFill>
                <a:latin typeface="+mn-lt"/>
              </a:defRPr>
            </a:lvl1pPr>
          </a:lstStyle>
          <a:p>
            <a:endParaRPr kumimoji="1" lang="en-US" altLang="ja-JP" dirty="0"/>
          </a:p>
        </p:txBody>
      </p:sp>
      <p:sp>
        <p:nvSpPr>
          <p:cNvPr id="43" name="図プレースホルダー 9">
            <a:extLst>
              <a:ext uri="{FF2B5EF4-FFF2-40B4-BE49-F238E27FC236}">
                <a16:creationId xmlns:a16="http://schemas.microsoft.com/office/drawing/2014/main" id="{6BEB519F-D912-4996-9203-43FD19E8574F}"/>
              </a:ext>
            </a:extLst>
          </p:cNvPr>
          <p:cNvSpPr>
            <a:spLocks noGrp="1"/>
          </p:cNvSpPr>
          <p:nvPr>
            <p:ph type="pic" sz="quarter" idx="31"/>
          </p:nvPr>
        </p:nvSpPr>
        <p:spPr>
          <a:xfrm>
            <a:off x="3514877" y="4400081"/>
            <a:ext cx="3095763" cy="2219961"/>
          </a:xfrm>
          <a:prstGeom prst="rect">
            <a:avLst/>
          </a:prstGeom>
        </p:spPr>
        <p:txBody>
          <a:bodyPr anchor="t" anchorCtr="0"/>
          <a:lstStyle>
            <a:lvl1pPr marL="0" indent="0" algn="ctr">
              <a:lnSpc>
                <a:spcPct val="100000"/>
              </a:lnSpc>
              <a:buFontTx/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kumimoji="1" lang="en-US" altLang="ja-JP" dirty="0"/>
          </a:p>
        </p:txBody>
      </p:sp>
      <p:sp>
        <p:nvSpPr>
          <p:cNvPr id="44" name="図プレースホルダー 9">
            <a:extLst>
              <a:ext uri="{FF2B5EF4-FFF2-40B4-BE49-F238E27FC236}">
                <a16:creationId xmlns:a16="http://schemas.microsoft.com/office/drawing/2014/main" id="{B8989FDD-8827-4066-9D2F-CD40865A2461}"/>
              </a:ext>
            </a:extLst>
          </p:cNvPr>
          <p:cNvSpPr>
            <a:spLocks noGrp="1"/>
          </p:cNvSpPr>
          <p:nvPr>
            <p:ph type="pic" sz="quarter" idx="32"/>
          </p:nvPr>
        </p:nvSpPr>
        <p:spPr>
          <a:xfrm>
            <a:off x="261215" y="7418242"/>
            <a:ext cx="3097503" cy="2219961"/>
          </a:xfrm>
          <a:prstGeom prst="rect">
            <a:avLst/>
          </a:prstGeom>
        </p:spPr>
        <p:txBody>
          <a:bodyPr anchor="t" anchorCtr="0"/>
          <a:lstStyle>
            <a:lvl1pPr marL="0" indent="0" algn="ctr">
              <a:lnSpc>
                <a:spcPct val="100000"/>
              </a:lnSpc>
              <a:buFontTx/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kumimoji="1" lang="en-US" altLang="ja-JP" dirty="0"/>
          </a:p>
        </p:txBody>
      </p:sp>
      <p:sp>
        <p:nvSpPr>
          <p:cNvPr id="45" name="図プレースホルダー 9">
            <a:extLst>
              <a:ext uri="{FF2B5EF4-FFF2-40B4-BE49-F238E27FC236}">
                <a16:creationId xmlns:a16="http://schemas.microsoft.com/office/drawing/2014/main" id="{2F6FF1DD-FC89-424A-B496-917AD48278B3}"/>
              </a:ext>
            </a:extLst>
          </p:cNvPr>
          <p:cNvSpPr>
            <a:spLocks noGrp="1"/>
          </p:cNvSpPr>
          <p:nvPr>
            <p:ph type="pic" sz="quarter" idx="33"/>
          </p:nvPr>
        </p:nvSpPr>
        <p:spPr>
          <a:xfrm>
            <a:off x="3501022" y="7420602"/>
            <a:ext cx="3095763" cy="2219961"/>
          </a:xfrm>
          <a:prstGeom prst="rect">
            <a:avLst/>
          </a:prstGeom>
        </p:spPr>
        <p:txBody>
          <a:bodyPr anchor="t" anchorCtr="0"/>
          <a:lstStyle>
            <a:lvl1pPr marL="0" indent="0" algn="ctr">
              <a:lnSpc>
                <a:spcPct val="100000"/>
              </a:lnSpc>
              <a:buFontTx/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48" name="図プレースホルダー 9">
            <a:extLst>
              <a:ext uri="{FF2B5EF4-FFF2-40B4-BE49-F238E27FC236}">
                <a16:creationId xmlns:a16="http://schemas.microsoft.com/office/drawing/2014/main" id="{221306D5-9B10-49A5-8044-6F6C5EFF191B}"/>
              </a:ext>
            </a:extLst>
          </p:cNvPr>
          <p:cNvSpPr>
            <a:spLocks noGrp="1"/>
          </p:cNvSpPr>
          <p:nvPr>
            <p:ph type="pic" sz="quarter" idx="34"/>
          </p:nvPr>
        </p:nvSpPr>
        <p:spPr>
          <a:xfrm>
            <a:off x="261215" y="1391055"/>
            <a:ext cx="3097503" cy="2219961"/>
          </a:xfrm>
          <a:prstGeom prst="rect">
            <a:avLst/>
          </a:prstGeom>
        </p:spPr>
        <p:txBody>
          <a:bodyPr anchor="t" anchorCtr="0"/>
          <a:lstStyle>
            <a:lvl1pPr marL="0" indent="0" algn="ctr">
              <a:lnSpc>
                <a:spcPct val="100000"/>
              </a:lnSpc>
              <a:buFontTx/>
              <a:buNone/>
              <a:defRPr sz="1400">
                <a:solidFill>
                  <a:schemeClr val="bg1">
                    <a:lumMod val="50000"/>
                  </a:schemeClr>
                </a:solidFill>
                <a:latin typeface="+mn-lt"/>
              </a:defRPr>
            </a:lvl1pPr>
          </a:lstStyle>
          <a:p>
            <a:endParaRPr kumimoji="1" lang="en-US" altLang="ja-JP" dirty="0"/>
          </a:p>
        </p:txBody>
      </p:sp>
      <p:sp>
        <p:nvSpPr>
          <p:cNvPr id="49" name="図プレースホルダー 9">
            <a:extLst>
              <a:ext uri="{FF2B5EF4-FFF2-40B4-BE49-F238E27FC236}">
                <a16:creationId xmlns:a16="http://schemas.microsoft.com/office/drawing/2014/main" id="{FAD7F157-59A9-490E-8325-B509155E5AEC}"/>
              </a:ext>
            </a:extLst>
          </p:cNvPr>
          <p:cNvSpPr>
            <a:spLocks noGrp="1"/>
          </p:cNvSpPr>
          <p:nvPr>
            <p:ph type="pic" sz="quarter" idx="35"/>
          </p:nvPr>
        </p:nvSpPr>
        <p:spPr>
          <a:xfrm>
            <a:off x="3501022" y="1393415"/>
            <a:ext cx="3095763" cy="2219961"/>
          </a:xfrm>
          <a:prstGeom prst="rect">
            <a:avLst/>
          </a:prstGeom>
        </p:spPr>
        <p:txBody>
          <a:bodyPr anchor="t" anchorCtr="0"/>
          <a:lstStyle>
            <a:lvl1pPr marL="0" indent="0" algn="ctr">
              <a:lnSpc>
                <a:spcPct val="100000"/>
              </a:lnSpc>
              <a:buFontTx/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kumimoji="1" lang="en-US" altLang="ja-JP" dirty="0"/>
          </a:p>
        </p:txBody>
      </p:sp>
      <p:sp>
        <p:nvSpPr>
          <p:cNvPr id="21" name="スライド番号プレースホルダー 2">
            <a:extLst>
              <a:ext uri="{FF2B5EF4-FFF2-40B4-BE49-F238E27FC236}">
                <a16:creationId xmlns:a16="http://schemas.microsoft.com/office/drawing/2014/main" id="{F6C6EA40-6024-466D-A91D-43180CD6CAA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314950" y="9749481"/>
            <a:ext cx="1543050" cy="1388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2E8C18-5E09-4B72-AA5F-47EFAA729AD3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343548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3">
            <a:extLst>
              <a:ext uri="{FF2B5EF4-FFF2-40B4-BE49-F238E27FC236}">
                <a16:creationId xmlns:a16="http://schemas.microsoft.com/office/drawing/2014/main" id="{0702EA7C-98B2-4B76-B792-09CC3AD4AC13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4160443040"/>
              </p:ext>
            </p:extLst>
          </p:nvPr>
        </p:nvGraphicFramePr>
        <p:xfrm>
          <a:off x="176961" y="2144467"/>
          <a:ext cx="6491779" cy="1493805"/>
        </p:xfrm>
        <a:graphic>
          <a:graphicData uri="http://schemas.openxmlformats.org/drawingml/2006/table">
            <a:tbl>
              <a:tblPr/>
              <a:tblGrid>
                <a:gridCol w="2653325">
                  <a:extLst>
                    <a:ext uri="{9D8B030D-6E8A-4147-A177-3AD203B41FA5}">
                      <a16:colId xmlns:a16="http://schemas.microsoft.com/office/drawing/2014/main" val="3863416504"/>
                    </a:ext>
                  </a:extLst>
                </a:gridCol>
                <a:gridCol w="1942011">
                  <a:extLst>
                    <a:ext uri="{9D8B030D-6E8A-4147-A177-3AD203B41FA5}">
                      <a16:colId xmlns:a16="http://schemas.microsoft.com/office/drawing/2014/main" val="52521505"/>
                    </a:ext>
                  </a:extLst>
                </a:gridCol>
                <a:gridCol w="1896443">
                  <a:extLst>
                    <a:ext uri="{9D8B030D-6E8A-4147-A177-3AD203B41FA5}">
                      <a16:colId xmlns:a16="http://schemas.microsoft.com/office/drawing/2014/main" val="1553230457"/>
                    </a:ext>
                  </a:extLst>
                </a:gridCol>
              </a:tblGrid>
              <a:tr h="298761"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50" charset="-128"/>
                          <a:ea typeface="Yu Gothic" panose="020B0400000000000000" pitchFamily="50" charset="-128"/>
                        </a:rPr>
                        <a:t>1. </a:t>
                      </a:r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50" charset="-128"/>
                          <a:ea typeface="Yu Gothic" panose="020B0400000000000000" pitchFamily="50" charset="-128"/>
                        </a:rPr>
                        <a:t>工事</a:t>
                      </a:r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50" charset="-128"/>
                          <a:ea typeface="Yu Gothic" panose="020B0400000000000000" pitchFamily="50" charset="-128"/>
                        </a:rPr>
                        <a:t>【</a:t>
                      </a:r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50" charset="-128"/>
                          <a:ea typeface="Yu Gothic" panose="020B0400000000000000" pitchFamily="50" charset="-128"/>
                        </a:rPr>
                        <a:t>前</a:t>
                      </a:r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50" charset="-128"/>
                          <a:ea typeface="Yu Gothic" panose="020B0400000000000000" pitchFamily="50" charset="-128"/>
                        </a:rPr>
                        <a:t>】</a:t>
                      </a:r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50" charset="-128"/>
                          <a:ea typeface="Yu Gothic" panose="020B0400000000000000" pitchFamily="50" charset="-128"/>
                        </a:rPr>
                        <a:t>写真</a:t>
                      </a:r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50" charset="-128"/>
                          <a:ea typeface="Yu Gothic" panose="020B0400000000000000" pitchFamily="50" charset="-128"/>
                        </a:rPr>
                        <a:t>(</a:t>
                      </a:r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50" charset="-128"/>
                          <a:ea typeface="Yu Gothic" panose="020B0400000000000000" pitchFamily="50" charset="-128"/>
                        </a:rPr>
                        <a:t>従前の給湯器または設置予定場所</a:t>
                      </a:r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50" charset="-128"/>
                          <a:ea typeface="Yu Gothic" panose="020B0400000000000000" pitchFamily="50" charset="-128"/>
                        </a:rPr>
                        <a:t>)</a:t>
                      </a:r>
                      <a:endParaRPr lang="ja-JP" altLang="en-US" sz="800" b="0" i="0" u="none" strike="noStrike" dirty="0">
                        <a:solidFill>
                          <a:srgbClr val="FF0000"/>
                        </a:solidFill>
                        <a:effectLst/>
                        <a:latin typeface="Yu Gothic" panose="020B0400000000000000" pitchFamily="50" charset="-128"/>
                        <a:ea typeface="Yu Gothic" panose="020B0400000000000000" pitchFamily="50" charset="-128"/>
                      </a:endParaRPr>
                    </a:p>
                  </a:txBody>
                  <a:tcPr marL="72000" marR="36000" marT="36000" marB="36000" anchor="b">
                    <a:lnL>
                      <a:noFill/>
                    </a:lnL>
                    <a:lnR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50" charset="-128"/>
                          <a:ea typeface="Yu Gothic" panose="020B0400000000000000" pitchFamily="50" charset="-128"/>
                        </a:rPr>
                        <a:t>6.</a:t>
                      </a:r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50" charset="-128"/>
                          <a:ea typeface="Yu Gothic" panose="020B0400000000000000" pitchFamily="50" charset="-128"/>
                        </a:rPr>
                        <a:t>工事</a:t>
                      </a:r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50" charset="-128"/>
                          <a:ea typeface="Yu Gothic" panose="020B0400000000000000" pitchFamily="50" charset="-128"/>
                        </a:rPr>
                        <a:t>【</a:t>
                      </a:r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50" charset="-128"/>
                          <a:ea typeface="Yu Gothic" panose="020B0400000000000000" pitchFamily="50" charset="-128"/>
                        </a:rPr>
                        <a:t>後</a:t>
                      </a:r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50" charset="-128"/>
                          <a:ea typeface="Yu Gothic" panose="020B0400000000000000" pitchFamily="50" charset="-128"/>
                        </a:rPr>
                        <a:t>】</a:t>
                      </a:r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50" charset="-128"/>
                          <a:ea typeface="Yu Gothic" panose="020B0400000000000000" pitchFamily="50" charset="-128"/>
                        </a:rPr>
                        <a:t>写真</a:t>
                      </a:r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50" charset="-128"/>
                          <a:ea typeface="Yu Gothic" panose="020B0400000000000000" pitchFamily="50" charset="-128"/>
                        </a:rPr>
                        <a:t>(</a:t>
                      </a:r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50" charset="-128"/>
                          <a:ea typeface="Yu Gothic" panose="020B0400000000000000" pitchFamily="50" charset="-128"/>
                        </a:rPr>
                        <a:t>貯湯ユニット</a:t>
                      </a:r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50" charset="-128"/>
                          <a:ea typeface="Yu Gothic" panose="020B0400000000000000" pitchFamily="50" charset="-128"/>
                        </a:rPr>
                        <a:t>)</a:t>
                      </a:r>
                      <a:endParaRPr lang="zh-TW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Yu Gothic" panose="020B0400000000000000" pitchFamily="50" charset="-128"/>
                        <a:ea typeface="Yu Gothic" panose="020B0400000000000000" pitchFamily="50" charset="-128"/>
                      </a:endParaRPr>
                    </a:p>
                  </a:txBody>
                  <a:tcPr marL="72000" marR="36000" marT="36000" marB="36000" anchor="b">
                    <a:lnL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50" charset="-128"/>
                          <a:ea typeface="Yu Gothic" panose="020B0400000000000000" pitchFamily="50" charset="-128"/>
                        </a:rPr>
                        <a:t>11.</a:t>
                      </a:r>
                      <a:r>
                        <a:rPr lang="zh-CN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50" charset="-128"/>
                          <a:ea typeface="Yu Gothic" panose="020B0400000000000000" pitchFamily="50" charset="-128"/>
                        </a:rPr>
                        <a:t>撤去</a:t>
                      </a:r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50" charset="-128"/>
                          <a:ea typeface="Yu Gothic" panose="020B0400000000000000" pitchFamily="50" charset="-128"/>
                        </a:rPr>
                        <a:t>【</a:t>
                      </a:r>
                      <a:r>
                        <a:rPr lang="zh-CN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50" charset="-128"/>
                          <a:ea typeface="Yu Gothic" panose="020B0400000000000000" pitchFamily="50" charset="-128"/>
                        </a:rPr>
                        <a:t>後</a:t>
                      </a:r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50" charset="-128"/>
                          <a:ea typeface="Yu Gothic" panose="020B0400000000000000" pitchFamily="50" charset="-128"/>
                        </a:rPr>
                        <a:t>】</a:t>
                      </a:r>
                      <a:r>
                        <a:rPr lang="zh-CN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50" charset="-128"/>
                          <a:ea typeface="Yu Gothic" panose="020B0400000000000000" pitchFamily="50" charset="-128"/>
                        </a:rPr>
                        <a:t>写真</a:t>
                      </a:r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50" charset="-128"/>
                          <a:ea typeface="Yu Gothic" panose="020B0400000000000000" pitchFamily="50" charset="-128"/>
                        </a:rPr>
                        <a:t>(</a:t>
                      </a:r>
                      <a:r>
                        <a:rPr lang="zh-CN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50" charset="-128"/>
                          <a:ea typeface="Yu Gothic" panose="020B0400000000000000" pitchFamily="50" charset="-128"/>
                        </a:rPr>
                        <a:t>電気温水器</a:t>
                      </a:r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50" charset="-128"/>
                          <a:ea typeface="Yu Gothic" panose="020B0400000000000000" pitchFamily="50" charset="-128"/>
                        </a:rPr>
                        <a:t>) </a:t>
                      </a: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Yu Gothic" panose="020B0400000000000000" pitchFamily="50" charset="-128"/>
                        <a:ea typeface="Yu Gothic" panose="020B0400000000000000" pitchFamily="50" charset="-128"/>
                      </a:endParaRPr>
                    </a:p>
                  </a:txBody>
                  <a:tcPr marL="72000" marR="36000" marT="36000" marB="36000" anchor="b">
                    <a:lnL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4320794"/>
                  </a:ext>
                </a:extLst>
              </a:tr>
              <a:tr h="298761"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50" charset="-128"/>
                          <a:ea typeface="Yu Gothic" panose="020B0400000000000000" pitchFamily="50" charset="-128"/>
                        </a:rPr>
                        <a:t>2. </a:t>
                      </a:r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50" charset="-128"/>
                          <a:ea typeface="Yu Gothic" panose="020B0400000000000000" pitchFamily="50" charset="-128"/>
                        </a:rPr>
                        <a:t>工事</a:t>
                      </a:r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50" charset="-128"/>
                          <a:ea typeface="Yu Gothic" panose="020B0400000000000000" pitchFamily="50" charset="-128"/>
                        </a:rPr>
                        <a:t>【</a:t>
                      </a:r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50" charset="-128"/>
                          <a:ea typeface="Yu Gothic" panose="020B0400000000000000" pitchFamily="50" charset="-128"/>
                        </a:rPr>
                        <a:t>後</a:t>
                      </a:r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50" charset="-128"/>
                          <a:ea typeface="Yu Gothic" panose="020B0400000000000000" pitchFamily="50" charset="-128"/>
                        </a:rPr>
                        <a:t>】</a:t>
                      </a:r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50" charset="-128"/>
                          <a:ea typeface="Yu Gothic" panose="020B0400000000000000" pitchFamily="50" charset="-128"/>
                        </a:rPr>
                        <a:t>写真</a:t>
                      </a:r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50" charset="-128"/>
                          <a:ea typeface="Yu Gothic" panose="020B0400000000000000" pitchFamily="50" charset="-128"/>
                        </a:rPr>
                        <a:t>(</a:t>
                      </a:r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50" charset="-128"/>
                          <a:ea typeface="Yu Gothic" panose="020B0400000000000000" pitchFamily="50" charset="-128"/>
                        </a:rPr>
                        <a:t>補助対象製品</a:t>
                      </a:r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50" charset="-128"/>
                          <a:ea typeface="Yu Gothic" panose="020B0400000000000000" pitchFamily="50" charset="-128"/>
                        </a:rPr>
                        <a:t>)</a:t>
                      </a: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Yu Gothic" panose="020B0400000000000000" pitchFamily="50" charset="-128"/>
                        <a:ea typeface="Yu Gothic" panose="020B0400000000000000" pitchFamily="50" charset="-128"/>
                      </a:endParaRPr>
                    </a:p>
                  </a:txBody>
                  <a:tcPr marL="72000" marR="36000" marT="36000" marB="36000" anchor="b">
                    <a:lnL>
                      <a:noFill/>
                    </a:lnL>
                    <a:lnR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50" charset="-128"/>
                          <a:ea typeface="Yu Gothic" panose="020B0400000000000000" pitchFamily="50" charset="-128"/>
                        </a:rPr>
                        <a:t>7.</a:t>
                      </a:r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50" charset="-128"/>
                          <a:ea typeface="Yu Gothic" panose="020B0400000000000000" pitchFamily="50" charset="-128"/>
                        </a:rPr>
                        <a:t>銘板ラベル写真</a:t>
                      </a:r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50" charset="-128"/>
                          <a:ea typeface="Yu Gothic" panose="020B0400000000000000" pitchFamily="50" charset="-128"/>
                        </a:rPr>
                        <a:t>(</a:t>
                      </a:r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50" charset="-128"/>
                          <a:ea typeface="Yu Gothic" panose="020B0400000000000000" pitchFamily="50" charset="-128"/>
                        </a:rPr>
                        <a:t>貯湯ユニット</a:t>
                      </a:r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50" charset="-128"/>
                          <a:ea typeface="Yu Gothic" panose="020B0400000000000000" pitchFamily="50" charset="-128"/>
                        </a:rPr>
                        <a:t>)</a:t>
                      </a: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Yu Gothic" panose="020B0400000000000000" pitchFamily="50" charset="-128"/>
                        <a:ea typeface="Yu Gothic" panose="020B0400000000000000" pitchFamily="50" charset="-128"/>
                      </a:endParaRPr>
                    </a:p>
                  </a:txBody>
                  <a:tcPr marL="72000" marR="36000" marT="36000" marB="36000" anchor="b">
                    <a:lnL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50" charset="-128"/>
                          <a:ea typeface="Yu Gothic" panose="020B0400000000000000" pitchFamily="50" charset="-128"/>
                        </a:rPr>
                        <a:t>12.</a:t>
                      </a:r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50" charset="-128"/>
                          <a:ea typeface="Yu Gothic" panose="020B0400000000000000" pitchFamily="50" charset="-128"/>
                        </a:rPr>
                        <a:t>銘板ラベル写真</a:t>
                      </a:r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50" charset="-128"/>
                          <a:ea typeface="Yu Gothic" panose="020B0400000000000000" pitchFamily="50" charset="-128"/>
                        </a:rPr>
                        <a:t>(</a:t>
                      </a:r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50" charset="-128"/>
                          <a:ea typeface="Yu Gothic" panose="020B0400000000000000" pitchFamily="50" charset="-128"/>
                        </a:rPr>
                        <a:t>電気温水器</a:t>
                      </a:r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50" charset="-128"/>
                          <a:ea typeface="Yu Gothic" panose="020B0400000000000000" pitchFamily="50" charset="-128"/>
                        </a:rPr>
                        <a:t>)</a:t>
                      </a:r>
                      <a:endParaRPr lang="ja-JP" altLang="en-US" sz="800" b="0" i="0" u="none" strike="noStrike" dirty="0">
                        <a:solidFill>
                          <a:srgbClr val="FF0000"/>
                        </a:solidFill>
                        <a:effectLst/>
                        <a:latin typeface="Yu Gothic" panose="020B0400000000000000" pitchFamily="50" charset="-128"/>
                        <a:ea typeface="Yu Gothic" panose="020B0400000000000000" pitchFamily="50" charset="-128"/>
                      </a:endParaRPr>
                    </a:p>
                  </a:txBody>
                  <a:tcPr marL="72000" marR="36000" marT="36000" marB="36000" anchor="b">
                    <a:lnL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9115179"/>
                  </a:ext>
                </a:extLst>
              </a:tr>
              <a:tr h="298761"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50" charset="-128"/>
                          <a:ea typeface="Yu Gothic" panose="020B0400000000000000" pitchFamily="50" charset="-128"/>
                        </a:rPr>
                        <a:t>3. </a:t>
                      </a:r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50" charset="-128"/>
                          <a:ea typeface="Yu Gothic" panose="020B0400000000000000" pitchFamily="50" charset="-128"/>
                        </a:rPr>
                        <a:t>銘板ラベル写真</a:t>
                      </a:r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50" charset="-128"/>
                          <a:ea typeface="Yu Gothic" panose="020B0400000000000000" pitchFamily="50" charset="-128"/>
                        </a:rPr>
                        <a:t>(</a:t>
                      </a:r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50" charset="-128"/>
                          <a:ea typeface="Yu Gothic" panose="020B0400000000000000" pitchFamily="50" charset="-128"/>
                        </a:rPr>
                        <a:t>補助対象製品</a:t>
                      </a:r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50" charset="-128"/>
                          <a:ea typeface="Yu Gothic" panose="020B0400000000000000" pitchFamily="50" charset="-128"/>
                        </a:rPr>
                        <a:t>)</a:t>
                      </a: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Yu Gothic" panose="020B0400000000000000" pitchFamily="50" charset="-128"/>
                        <a:ea typeface="Yu Gothic" panose="020B0400000000000000" pitchFamily="50" charset="-128"/>
                      </a:endParaRPr>
                    </a:p>
                  </a:txBody>
                  <a:tcPr marL="72000" marR="36000" marT="36000" marB="36000" anchor="b">
                    <a:lnL>
                      <a:noFill/>
                    </a:lnL>
                    <a:lnR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50" charset="-128"/>
                          <a:ea typeface="Yu Gothic" panose="020B0400000000000000" pitchFamily="50" charset="-128"/>
                        </a:rPr>
                        <a:t>8.</a:t>
                      </a:r>
                      <a:r>
                        <a:rPr lang="zh-TW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50" charset="-128"/>
                          <a:ea typeface="Yu Gothic" panose="020B0400000000000000" pitchFamily="50" charset="-128"/>
                        </a:rPr>
                        <a:t>撤去</a:t>
                      </a:r>
                      <a:r>
                        <a:rPr lang="en-US" altLang="zh-TW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50" charset="-128"/>
                          <a:ea typeface="Yu Gothic" panose="020B0400000000000000" pitchFamily="50" charset="-128"/>
                        </a:rPr>
                        <a:t>【</a:t>
                      </a:r>
                      <a:r>
                        <a:rPr lang="zh-TW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50" charset="-128"/>
                          <a:ea typeface="Yu Gothic" panose="020B0400000000000000" pitchFamily="50" charset="-128"/>
                        </a:rPr>
                        <a:t>中</a:t>
                      </a:r>
                      <a:r>
                        <a:rPr lang="en-US" altLang="zh-TW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50" charset="-128"/>
                          <a:ea typeface="Yu Gothic" panose="020B0400000000000000" pitchFamily="50" charset="-128"/>
                        </a:rPr>
                        <a:t>】</a:t>
                      </a:r>
                      <a:r>
                        <a:rPr lang="zh-TW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50" charset="-128"/>
                          <a:ea typeface="Yu Gothic" panose="020B0400000000000000" pitchFamily="50" charset="-128"/>
                        </a:rPr>
                        <a:t>写真</a:t>
                      </a:r>
                      <a:r>
                        <a:rPr lang="en-US" altLang="zh-TW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50" charset="-128"/>
                          <a:ea typeface="Yu Gothic" panose="020B0400000000000000" pitchFamily="50" charset="-128"/>
                        </a:rPr>
                        <a:t>(</a:t>
                      </a:r>
                      <a:r>
                        <a:rPr lang="zh-TW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50" charset="-128"/>
                          <a:ea typeface="Yu Gothic" panose="020B0400000000000000" pitchFamily="50" charset="-128"/>
                        </a:rPr>
                        <a:t>電気蓄熱暖房機</a:t>
                      </a:r>
                      <a:r>
                        <a:rPr lang="en-US" altLang="zh-TW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50" charset="-128"/>
                          <a:ea typeface="Yu Gothic" panose="020B0400000000000000" pitchFamily="50" charset="-128"/>
                        </a:rPr>
                        <a:t>)</a:t>
                      </a: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Yu Gothic" panose="020B0400000000000000" pitchFamily="50" charset="-128"/>
                        <a:ea typeface="Yu Gothic" panose="020B0400000000000000" pitchFamily="50" charset="-128"/>
                      </a:endParaRPr>
                    </a:p>
                  </a:txBody>
                  <a:tcPr marL="72000" marR="36000" marT="36000" marB="36000" anchor="b">
                    <a:lnL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51435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800" b="0" i="0" u="none" strike="noStrike" dirty="0">
                        <a:solidFill>
                          <a:srgbClr val="FF0000"/>
                        </a:solidFill>
                        <a:effectLst/>
                        <a:latin typeface="Yu Gothic" panose="020B0400000000000000" pitchFamily="50" charset="-128"/>
                        <a:ea typeface="Yu Gothic" panose="020B0400000000000000" pitchFamily="50" charset="-128"/>
                      </a:endParaRPr>
                    </a:p>
                  </a:txBody>
                  <a:tcPr marL="72000" marR="36000" marT="36000" marB="36000" anchor="b">
                    <a:lnL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9273316"/>
                  </a:ext>
                </a:extLst>
              </a:tr>
              <a:tr h="298761"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50" charset="-128"/>
                          <a:ea typeface="Yu Gothic" panose="020B0400000000000000" pitchFamily="50" charset="-128"/>
                        </a:rPr>
                        <a:t>4. </a:t>
                      </a:r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50" charset="-128"/>
                          <a:ea typeface="Yu Gothic" panose="020B0400000000000000" pitchFamily="50" charset="-128"/>
                        </a:rPr>
                        <a:t>工事</a:t>
                      </a:r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50" charset="-128"/>
                          <a:ea typeface="Yu Gothic" panose="020B0400000000000000" pitchFamily="50" charset="-128"/>
                        </a:rPr>
                        <a:t>【</a:t>
                      </a:r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50" charset="-128"/>
                          <a:ea typeface="Yu Gothic" panose="020B0400000000000000" pitchFamily="50" charset="-128"/>
                        </a:rPr>
                        <a:t>後</a:t>
                      </a:r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50" charset="-128"/>
                          <a:ea typeface="Yu Gothic" panose="020B0400000000000000" pitchFamily="50" charset="-128"/>
                        </a:rPr>
                        <a:t>】</a:t>
                      </a:r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50" charset="-128"/>
                          <a:ea typeface="Yu Gothic" panose="020B0400000000000000" pitchFamily="50" charset="-128"/>
                        </a:rPr>
                        <a:t>写真</a:t>
                      </a:r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50" charset="-128"/>
                          <a:ea typeface="Yu Gothic" panose="020B0400000000000000" pitchFamily="50" charset="-128"/>
                        </a:rPr>
                        <a:t>(</a:t>
                      </a:r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50" charset="-128"/>
                          <a:ea typeface="Yu Gothic" panose="020B0400000000000000" pitchFamily="50" charset="-128"/>
                        </a:rPr>
                        <a:t>台所リモコン</a:t>
                      </a:r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50" charset="-128"/>
                          <a:ea typeface="Yu Gothic" panose="020B0400000000000000" pitchFamily="50" charset="-128"/>
                        </a:rPr>
                        <a:t>)</a:t>
                      </a: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Yu Gothic" panose="020B0400000000000000" pitchFamily="50" charset="-128"/>
                        <a:ea typeface="Yu Gothic" panose="020B0400000000000000" pitchFamily="50" charset="-128"/>
                      </a:endParaRPr>
                    </a:p>
                  </a:txBody>
                  <a:tcPr marL="72000" marR="36000" marT="36000" marB="36000" anchor="b">
                    <a:lnL>
                      <a:noFill/>
                    </a:lnL>
                    <a:lnR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50" charset="-128"/>
                          <a:ea typeface="Yu Gothic" panose="020B0400000000000000" pitchFamily="50" charset="-128"/>
                        </a:rPr>
                        <a:t>9.</a:t>
                      </a:r>
                      <a:r>
                        <a:rPr lang="zh-TW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50" charset="-128"/>
                          <a:ea typeface="Yu Gothic" panose="020B0400000000000000" pitchFamily="50" charset="-128"/>
                        </a:rPr>
                        <a:t>撤去</a:t>
                      </a:r>
                      <a:r>
                        <a:rPr lang="en-US" altLang="zh-TW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50" charset="-128"/>
                          <a:ea typeface="Yu Gothic" panose="020B0400000000000000" pitchFamily="50" charset="-128"/>
                        </a:rPr>
                        <a:t>【</a:t>
                      </a:r>
                      <a:r>
                        <a:rPr lang="zh-TW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50" charset="-128"/>
                          <a:ea typeface="Yu Gothic" panose="020B0400000000000000" pitchFamily="50" charset="-128"/>
                        </a:rPr>
                        <a:t>後</a:t>
                      </a:r>
                      <a:r>
                        <a:rPr lang="en-US" altLang="zh-TW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50" charset="-128"/>
                          <a:ea typeface="Yu Gothic" panose="020B0400000000000000" pitchFamily="50" charset="-128"/>
                        </a:rPr>
                        <a:t>】</a:t>
                      </a:r>
                      <a:r>
                        <a:rPr lang="zh-TW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50" charset="-128"/>
                          <a:ea typeface="Yu Gothic" panose="020B0400000000000000" pitchFamily="50" charset="-128"/>
                        </a:rPr>
                        <a:t>写真</a:t>
                      </a:r>
                      <a:r>
                        <a:rPr lang="en-US" altLang="zh-TW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50" charset="-128"/>
                          <a:ea typeface="Yu Gothic" panose="020B0400000000000000" pitchFamily="50" charset="-128"/>
                        </a:rPr>
                        <a:t>(</a:t>
                      </a:r>
                      <a:r>
                        <a:rPr lang="zh-TW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50" charset="-128"/>
                          <a:ea typeface="Yu Gothic" panose="020B0400000000000000" pitchFamily="50" charset="-128"/>
                        </a:rPr>
                        <a:t>電気蓄熱暖房機</a:t>
                      </a:r>
                      <a:r>
                        <a:rPr lang="en-US" altLang="zh-TW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50" charset="-128"/>
                          <a:ea typeface="Yu Gothic" panose="020B0400000000000000" pitchFamily="50" charset="-128"/>
                        </a:rPr>
                        <a:t>)</a:t>
                      </a: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Yu Gothic" panose="020B0400000000000000" pitchFamily="50" charset="-128"/>
                        <a:ea typeface="Yu Gothic" panose="020B0400000000000000" pitchFamily="50" charset="-128"/>
                      </a:endParaRPr>
                    </a:p>
                  </a:txBody>
                  <a:tcPr marL="72000" marR="36000" marT="36000" marB="36000" anchor="b">
                    <a:lnL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Yu Gothic" panose="020B0400000000000000" pitchFamily="50" charset="-128"/>
                        <a:ea typeface="Yu Gothic" panose="020B0400000000000000" pitchFamily="50" charset="-128"/>
                      </a:endParaRPr>
                    </a:p>
                  </a:txBody>
                  <a:tcPr marL="72000" marR="36000" marT="36000" marB="36000" anchor="b">
                    <a:lnL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3750959"/>
                  </a:ext>
                </a:extLst>
              </a:tr>
              <a:tr h="298761"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50" charset="-128"/>
                          <a:ea typeface="Yu Gothic" panose="020B0400000000000000" pitchFamily="50" charset="-128"/>
                        </a:rPr>
                        <a:t>5. </a:t>
                      </a:r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50" charset="-128"/>
                          <a:ea typeface="Yu Gothic" panose="020B0400000000000000" pitchFamily="50" charset="-128"/>
                        </a:rPr>
                        <a:t>工事</a:t>
                      </a:r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50" charset="-128"/>
                          <a:ea typeface="Yu Gothic" panose="020B0400000000000000" pitchFamily="50" charset="-128"/>
                        </a:rPr>
                        <a:t>【</a:t>
                      </a:r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50" charset="-128"/>
                          <a:ea typeface="Yu Gothic" panose="020B0400000000000000" pitchFamily="50" charset="-128"/>
                        </a:rPr>
                        <a:t>中・後</a:t>
                      </a:r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50" charset="-128"/>
                          <a:ea typeface="Yu Gothic" panose="020B0400000000000000" pitchFamily="50" charset="-128"/>
                        </a:rPr>
                        <a:t>】</a:t>
                      </a:r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50" charset="-128"/>
                          <a:ea typeface="Yu Gothic" panose="020B0400000000000000" pitchFamily="50" charset="-128"/>
                        </a:rPr>
                        <a:t>写真</a:t>
                      </a:r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50" charset="-128"/>
                          <a:ea typeface="Yu Gothic" panose="020B0400000000000000" pitchFamily="50" charset="-128"/>
                        </a:rPr>
                        <a:t>(</a:t>
                      </a:r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50" charset="-128"/>
                          <a:ea typeface="Yu Gothic" panose="020B0400000000000000" pitchFamily="50" charset="-128"/>
                        </a:rPr>
                        <a:t>無線</a:t>
                      </a:r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50" charset="-128"/>
                          <a:ea typeface="Yu Gothic" panose="020B0400000000000000" pitchFamily="50" charset="-128"/>
                        </a:rPr>
                        <a:t>LAN</a:t>
                      </a:r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50" charset="-128"/>
                          <a:ea typeface="Yu Gothic" panose="020B0400000000000000" pitchFamily="50" charset="-128"/>
                        </a:rPr>
                        <a:t>アダプター</a:t>
                      </a:r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50" charset="-128"/>
                          <a:ea typeface="Yu Gothic" panose="020B0400000000000000" pitchFamily="50" charset="-128"/>
                        </a:rPr>
                        <a:t>)</a:t>
                      </a:r>
                      <a:endParaRPr lang="zh-TW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Yu Gothic" panose="020B0400000000000000" pitchFamily="50" charset="-128"/>
                        <a:ea typeface="Yu Gothic" panose="020B0400000000000000" pitchFamily="50" charset="-128"/>
                      </a:endParaRPr>
                    </a:p>
                  </a:txBody>
                  <a:tcPr marL="72000" marR="36000" marT="36000" marB="36000" anchor="b">
                    <a:lnL>
                      <a:noFill/>
                    </a:lnL>
                    <a:lnR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50" charset="-128"/>
                          <a:ea typeface="Yu Gothic" panose="020B0400000000000000" pitchFamily="50" charset="-128"/>
                        </a:rPr>
                        <a:t>10.</a:t>
                      </a:r>
                      <a:r>
                        <a:rPr lang="zh-CN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50" charset="-128"/>
                          <a:ea typeface="Yu Gothic" panose="020B0400000000000000" pitchFamily="50" charset="-128"/>
                        </a:rPr>
                        <a:t>撤去</a:t>
                      </a:r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50" charset="-128"/>
                          <a:ea typeface="Yu Gothic" panose="020B0400000000000000" pitchFamily="50" charset="-128"/>
                        </a:rPr>
                        <a:t>【</a:t>
                      </a:r>
                      <a:r>
                        <a:rPr lang="zh-CN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50" charset="-128"/>
                          <a:ea typeface="Yu Gothic" panose="020B0400000000000000" pitchFamily="50" charset="-128"/>
                        </a:rPr>
                        <a:t>前</a:t>
                      </a:r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50" charset="-128"/>
                          <a:ea typeface="Yu Gothic" panose="020B0400000000000000" pitchFamily="50" charset="-128"/>
                        </a:rPr>
                        <a:t>】</a:t>
                      </a:r>
                      <a:r>
                        <a:rPr lang="zh-CN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50" charset="-128"/>
                          <a:ea typeface="Yu Gothic" panose="020B0400000000000000" pitchFamily="50" charset="-128"/>
                        </a:rPr>
                        <a:t>写真</a:t>
                      </a:r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50" charset="-128"/>
                          <a:ea typeface="Yu Gothic" panose="020B0400000000000000" pitchFamily="50" charset="-128"/>
                        </a:rPr>
                        <a:t>(</a:t>
                      </a:r>
                      <a:r>
                        <a:rPr lang="zh-CN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50" charset="-128"/>
                          <a:ea typeface="Yu Gothic" panose="020B0400000000000000" pitchFamily="50" charset="-128"/>
                        </a:rPr>
                        <a:t>電気温水器</a:t>
                      </a:r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50" charset="-128"/>
                          <a:ea typeface="Yu Gothic" panose="020B0400000000000000" pitchFamily="50" charset="-128"/>
                        </a:rPr>
                        <a:t>)</a:t>
                      </a: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Yu Gothic" panose="020B0400000000000000" pitchFamily="50" charset="-128"/>
                        <a:ea typeface="Yu Gothic" panose="020B0400000000000000" pitchFamily="50" charset="-128"/>
                      </a:endParaRPr>
                    </a:p>
                  </a:txBody>
                  <a:tcPr marL="72000" marR="36000" marT="36000" marB="36000" anchor="b">
                    <a:lnL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51435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900" b="0" i="0" u="none" strike="noStrike" dirty="0">
                        <a:solidFill>
                          <a:srgbClr val="000000"/>
                        </a:solidFill>
                        <a:effectLst/>
                        <a:latin typeface="Yu Gothic" panose="020B0400000000000000" pitchFamily="50" charset="-128"/>
                        <a:ea typeface="Yu Gothic" panose="020B0400000000000000" pitchFamily="50" charset="-128"/>
                      </a:endParaRPr>
                    </a:p>
                  </a:txBody>
                  <a:tcPr marL="72000" marR="36000" marT="36000" marB="36000" anchor="b">
                    <a:lnL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2949128"/>
                  </a:ext>
                </a:extLst>
              </a:tr>
            </a:tbl>
          </a:graphicData>
        </a:graphic>
      </p:graphicFrame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629E9F02-AA35-4F95-A170-0BE0F15C8BAF}"/>
              </a:ext>
            </a:extLst>
          </p:cNvPr>
          <p:cNvSpPr txBox="1"/>
          <p:nvPr userDrawn="1"/>
        </p:nvSpPr>
        <p:spPr>
          <a:xfrm>
            <a:off x="74763" y="10450"/>
            <a:ext cx="353521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tabLst>
                <a:tab pos="2700020" algn="ctr"/>
                <a:tab pos="5400040" algn="r"/>
              </a:tabLst>
            </a:pPr>
            <a:r>
              <a:rPr lang="ja-JP" altLang="en-US" sz="10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給湯省エネ</a:t>
            </a:r>
            <a:r>
              <a:rPr lang="en-US" altLang="ja-JP" sz="10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2025</a:t>
            </a:r>
            <a:r>
              <a:rPr lang="ja-JP" altLang="en-US" sz="10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事業</a:t>
            </a:r>
            <a:r>
              <a:rPr lang="ja-JP" altLang="ja-JP" sz="10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｜写真台紙</a:t>
            </a:r>
          </a:p>
        </p:txBody>
      </p:sp>
      <p:sp>
        <p:nvSpPr>
          <p:cNvPr id="32" name="正方形/長方形 31">
            <a:extLst>
              <a:ext uri="{FF2B5EF4-FFF2-40B4-BE49-F238E27FC236}">
                <a16:creationId xmlns:a16="http://schemas.microsoft.com/office/drawing/2014/main" id="{B29EC1FD-2344-437E-8BFA-77D1107E970E}"/>
              </a:ext>
            </a:extLst>
          </p:cNvPr>
          <p:cNvSpPr/>
          <p:nvPr userDrawn="1"/>
        </p:nvSpPr>
        <p:spPr>
          <a:xfrm>
            <a:off x="180453" y="655031"/>
            <a:ext cx="6497062" cy="298324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0" name="グループ化 9"/>
          <p:cNvGrpSpPr/>
          <p:nvPr userDrawn="1"/>
        </p:nvGrpSpPr>
        <p:grpSpPr>
          <a:xfrm>
            <a:off x="179233" y="1824427"/>
            <a:ext cx="6497042" cy="324001"/>
            <a:chOff x="180443" y="1086989"/>
            <a:chExt cx="6497042" cy="324001"/>
          </a:xfrm>
        </p:grpSpPr>
        <p:sp>
          <p:nvSpPr>
            <p:cNvPr id="14" name="正方形/長方形 13">
              <a:extLst>
                <a:ext uri="{FF2B5EF4-FFF2-40B4-BE49-F238E27FC236}">
                  <a16:creationId xmlns:a16="http://schemas.microsoft.com/office/drawing/2014/main" id="{339EEF4C-6CAC-4487-9DA6-AA4B3F4FF52E}"/>
                </a:ext>
              </a:extLst>
            </p:cNvPr>
            <p:cNvSpPr/>
            <p:nvPr userDrawn="1"/>
          </p:nvSpPr>
          <p:spPr>
            <a:xfrm>
              <a:off x="180443" y="1086990"/>
              <a:ext cx="5029230" cy="324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l"/>
              <a:r>
                <a:rPr lang="ja-JP" altLang="en-US" sz="1200" b="1" dirty="0">
                  <a:solidFill>
                    <a:schemeClr val="bg1"/>
                  </a:solidFill>
                </a:rPr>
                <a:t>　写　真　区　分</a:t>
              </a:r>
              <a:r>
                <a:rPr lang="ja-JP" altLang="en-US" sz="900" b="1" dirty="0">
                  <a:solidFill>
                    <a:schemeClr val="bg1"/>
                  </a:solidFill>
                </a:rPr>
                <a:t>（下記の番号を１つ入力してください）</a:t>
              </a:r>
              <a:endParaRPr kumimoji="1" lang="ja-JP" altLang="en-US" sz="1400" b="1" dirty="0">
                <a:solidFill>
                  <a:schemeClr val="bg1"/>
                </a:solidFill>
              </a:endParaRPr>
            </a:p>
          </p:txBody>
        </p:sp>
        <p:sp>
          <p:nvSpPr>
            <p:cNvPr id="63" name="正方形/長方形 62">
              <a:extLst>
                <a:ext uri="{FF2B5EF4-FFF2-40B4-BE49-F238E27FC236}">
                  <a16:creationId xmlns:a16="http://schemas.microsoft.com/office/drawing/2014/main" id="{94D9F844-0E7A-4DF6-A2A0-ECABFE451A02}"/>
                </a:ext>
              </a:extLst>
            </p:cNvPr>
            <p:cNvSpPr/>
            <p:nvPr userDrawn="1"/>
          </p:nvSpPr>
          <p:spPr>
            <a:xfrm>
              <a:off x="5209673" y="1086989"/>
              <a:ext cx="1467812" cy="324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endParaRPr kumimoji="1" lang="en-US" altLang="ja-JP" dirty="0">
                <a:solidFill>
                  <a:schemeClr val="tx1"/>
                </a:solidFill>
              </a:endParaRPr>
            </a:p>
          </p:txBody>
        </p:sp>
      </p:grp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F6C6EA40-6024-466D-A91D-43180CD6CAAD}"/>
              </a:ext>
            </a:extLst>
          </p:cNvPr>
          <p:cNvSpPr>
            <a:spLocks noGrp="1"/>
          </p:cNvSpPr>
          <p:nvPr userDrawn="1">
            <p:ph type="sldNum" sz="quarter" idx="4"/>
          </p:nvPr>
        </p:nvSpPr>
        <p:spPr>
          <a:xfrm>
            <a:off x="5314950" y="9749481"/>
            <a:ext cx="1543050" cy="1388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2E8C18-5E09-4B72-AA5F-47EFAA729AD3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F5AC51D-82A5-447C-A5E2-5A70C5956A93}"/>
              </a:ext>
            </a:extLst>
          </p:cNvPr>
          <p:cNvSpPr txBox="1"/>
          <p:nvPr userDrawn="1"/>
        </p:nvSpPr>
        <p:spPr>
          <a:xfrm>
            <a:off x="181132" y="668232"/>
            <a:ext cx="649177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800" dirty="0">
                <a:solidFill>
                  <a:srgbClr val="FF0000"/>
                </a:solidFill>
              </a:rPr>
              <a:t>・交付申請では、工程別に写真を提出（アップロード）する必要があります。（</a:t>
            </a:r>
            <a:r>
              <a:rPr kumimoji="1" lang="en-US" altLang="ja-JP" sz="800" dirty="0">
                <a:solidFill>
                  <a:srgbClr val="FF0000"/>
                </a:solidFill>
              </a:rPr>
              <a:t>1</a:t>
            </a:r>
            <a:r>
              <a:rPr kumimoji="1" lang="ja-JP" altLang="en-US" sz="800" dirty="0">
                <a:solidFill>
                  <a:srgbClr val="FF0000"/>
                </a:solidFill>
              </a:rPr>
              <a:t>ファイルあたり</a:t>
            </a:r>
            <a:r>
              <a:rPr kumimoji="1" lang="en-US" altLang="ja-JP" sz="800" dirty="0">
                <a:solidFill>
                  <a:srgbClr val="FF0000"/>
                </a:solidFill>
              </a:rPr>
              <a:t>5MB</a:t>
            </a:r>
            <a:r>
              <a:rPr kumimoji="1" lang="ja-JP" altLang="en-US" sz="800" dirty="0">
                <a:solidFill>
                  <a:srgbClr val="FF0000"/>
                </a:solidFill>
              </a:rPr>
              <a:t>以下）</a:t>
            </a:r>
          </a:p>
          <a:p>
            <a:r>
              <a:rPr kumimoji="1" lang="ja-JP" altLang="en-US" sz="800" dirty="0">
                <a:solidFill>
                  <a:srgbClr val="FF0000"/>
                </a:solidFill>
              </a:rPr>
              <a:t>　工程別にファイルを分けて作成し、</a:t>
            </a:r>
            <a:r>
              <a:rPr kumimoji="1" lang="en-US" altLang="ja-JP" sz="800" dirty="0">
                <a:solidFill>
                  <a:srgbClr val="FF0000"/>
                </a:solidFill>
              </a:rPr>
              <a:t>PDF</a:t>
            </a:r>
            <a:r>
              <a:rPr kumimoji="1" lang="ja-JP" altLang="en-US" sz="800" dirty="0">
                <a:solidFill>
                  <a:srgbClr val="FF0000"/>
                </a:solidFill>
              </a:rPr>
              <a:t>ファイルに保存した上でアップロードしてください。</a:t>
            </a:r>
          </a:p>
          <a:p>
            <a:r>
              <a:rPr kumimoji="1" lang="ja-JP" altLang="en-US" sz="800" dirty="0">
                <a:solidFill>
                  <a:srgbClr val="FF0000"/>
                </a:solidFill>
              </a:rPr>
              <a:t>　</a:t>
            </a:r>
            <a:r>
              <a:rPr kumimoji="1" lang="en-US" altLang="ja-JP" sz="800" dirty="0">
                <a:solidFill>
                  <a:srgbClr val="FF0000"/>
                </a:solidFill>
              </a:rPr>
              <a:t>※</a:t>
            </a:r>
            <a:r>
              <a:rPr kumimoji="1" lang="ja-JP" altLang="en-US" sz="800" dirty="0">
                <a:solidFill>
                  <a:srgbClr val="FF0000"/>
                </a:solidFill>
              </a:rPr>
              <a:t>必ず建物名称と部屋番号を記入ください。</a:t>
            </a:r>
          </a:p>
          <a:p>
            <a:r>
              <a:rPr kumimoji="1" lang="ja-JP" altLang="en-US" sz="800" dirty="0">
                <a:solidFill>
                  <a:srgbClr val="FF0000"/>
                </a:solidFill>
              </a:rPr>
              <a:t>・工事前写真を撮り忘れた場合「提出免除依頼書」を作成の上、アップロードしてください。</a:t>
            </a:r>
            <a:endParaRPr kumimoji="1" lang="en-US" altLang="ja-JP" sz="800" dirty="0">
              <a:solidFill>
                <a:srgbClr val="FF0000"/>
              </a:solidFill>
            </a:endParaRPr>
          </a:p>
          <a:p>
            <a:r>
              <a:rPr kumimoji="1" lang="ja-JP" altLang="en-US" sz="800" dirty="0">
                <a:solidFill>
                  <a:srgbClr val="FF0000"/>
                </a:solidFill>
              </a:rPr>
              <a:t>　ただし提出が必須な写真を撮り忘れた場合は、申請ができませんのでご留意ください。</a:t>
            </a:r>
          </a:p>
        </p:txBody>
      </p:sp>
      <p:grpSp>
        <p:nvGrpSpPr>
          <p:cNvPr id="7" name="グループ化 6"/>
          <p:cNvGrpSpPr/>
          <p:nvPr userDrawn="1"/>
        </p:nvGrpSpPr>
        <p:grpSpPr>
          <a:xfrm>
            <a:off x="177531" y="242606"/>
            <a:ext cx="6499984" cy="360000"/>
            <a:chOff x="177531" y="242606"/>
            <a:chExt cx="6499984" cy="360000"/>
          </a:xfrm>
        </p:grpSpPr>
        <p:sp>
          <p:nvSpPr>
            <p:cNvPr id="9" name="正方形/長方形 8">
              <a:extLst>
                <a:ext uri="{FF2B5EF4-FFF2-40B4-BE49-F238E27FC236}">
                  <a16:creationId xmlns:a16="http://schemas.microsoft.com/office/drawing/2014/main" id="{F5183B86-4D51-49AF-B5DC-002B5A222F41}"/>
                </a:ext>
              </a:extLst>
            </p:cNvPr>
            <p:cNvSpPr/>
            <p:nvPr userDrawn="1"/>
          </p:nvSpPr>
          <p:spPr>
            <a:xfrm>
              <a:off x="5209673" y="242606"/>
              <a:ext cx="1467842" cy="360000"/>
            </a:xfrm>
            <a:prstGeom prst="rect">
              <a:avLst/>
            </a:prstGeom>
            <a:solidFill>
              <a:srgbClr val="FC9534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200" b="1" u="sng" dirty="0">
                <a:solidFill>
                  <a:schemeClr val="tx1"/>
                </a:solidFill>
              </a:endParaRPr>
            </a:p>
          </p:txBody>
        </p:sp>
        <p:sp>
          <p:nvSpPr>
            <p:cNvPr id="41" name="正方形/長方形 40">
              <a:extLst>
                <a:ext uri="{FF2B5EF4-FFF2-40B4-BE49-F238E27FC236}">
                  <a16:creationId xmlns:a16="http://schemas.microsoft.com/office/drawing/2014/main" id="{F5183B86-4D51-49AF-B5DC-002B5A222F41}"/>
                </a:ext>
              </a:extLst>
            </p:cNvPr>
            <p:cNvSpPr/>
            <p:nvPr userDrawn="1"/>
          </p:nvSpPr>
          <p:spPr>
            <a:xfrm>
              <a:off x="1759789" y="242606"/>
              <a:ext cx="3449884" cy="360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600" b="0" dirty="0">
                  <a:solidFill>
                    <a:schemeClr val="tx1"/>
                  </a:solidFill>
                  <a:latin typeface="+mn-lt"/>
                </a:rPr>
                <a:t>写　真　台　紙</a:t>
              </a:r>
            </a:p>
          </p:txBody>
        </p:sp>
        <p:sp>
          <p:nvSpPr>
            <p:cNvPr id="42" name="正方形/長方形 41">
              <a:extLst>
                <a:ext uri="{FF2B5EF4-FFF2-40B4-BE49-F238E27FC236}">
                  <a16:creationId xmlns:a16="http://schemas.microsoft.com/office/drawing/2014/main" id="{F5183B86-4D51-49AF-B5DC-002B5A222F41}"/>
                </a:ext>
              </a:extLst>
            </p:cNvPr>
            <p:cNvSpPr/>
            <p:nvPr userDrawn="1"/>
          </p:nvSpPr>
          <p:spPr>
            <a:xfrm>
              <a:off x="177531" y="242606"/>
              <a:ext cx="1582258" cy="360000"/>
            </a:xfrm>
            <a:prstGeom prst="rect">
              <a:avLst/>
            </a:prstGeom>
            <a:solidFill>
              <a:srgbClr val="FC9534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100" b="0" dirty="0">
                  <a:solidFill>
                    <a:schemeClr val="bg1"/>
                  </a:solidFill>
                  <a:latin typeface="游ゴシック Light" panose="020B0300000000000000" pitchFamily="50" charset="-128"/>
                  <a:ea typeface="游ゴシック Light" panose="020B0300000000000000" pitchFamily="50" charset="-128"/>
                </a:rPr>
                <a:t>一括申請用</a:t>
              </a:r>
            </a:p>
          </p:txBody>
        </p:sp>
      </p:grpSp>
      <p:grpSp>
        <p:nvGrpSpPr>
          <p:cNvPr id="11" name="グループ化 10"/>
          <p:cNvGrpSpPr/>
          <p:nvPr userDrawn="1"/>
        </p:nvGrpSpPr>
        <p:grpSpPr>
          <a:xfrm>
            <a:off x="95276" y="3686157"/>
            <a:ext cx="3514699" cy="3027659"/>
            <a:chOff x="95276" y="3686157"/>
            <a:chExt cx="3514699" cy="3027659"/>
          </a:xfrm>
        </p:grpSpPr>
        <p:sp>
          <p:nvSpPr>
            <p:cNvPr id="2" name="正方形/長方形 1">
              <a:extLst>
                <a:ext uri="{FF2B5EF4-FFF2-40B4-BE49-F238E27FC236}">
                  <a16:creationId xmlns:a16="http://schemas.microsoft.com/office/drawing/2014/main" id="{52F0E7DE-8F7A-48BB-A27D-A52CA071E78C}"/>
                </a:ext>
              </a:extLst>
            </p:cNvPr>
            <p:cNvSpPr/>
            <p:nvPr userDrawn="1"/>
          </p:nvSpPr>
          <p:spPr>
            <a:xfrm>
              <a:off x="180461" y="3689057"/>
              <a:ext cx="3248532" cy="3024759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" name="テキスト ボックス 5">
              <a:extLst>
                <a:ext uri="{FF2B5EF4-FFF2-40B4-BE49-F238E27FC236}">
                  <a16:creationId xmlns:a16="http://schemas.microsoft.com/office/drawing/2014/main" id="{54A1A91C-4898-40DC-A741-76E41BC335EB}"/>
                </a:ext>
              </a:extLst>
            </p:cNvPr>
            <p:cNvSpPr txBox="1"/>
            <p:nvPr userDrawn="1"/>
          </p:nvSpPr>
          <p:spPr>
            <a:xfrm>
              <a:off x="95276" y="6009031"/>
              <a:ext cx="3514699" cy="5309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b="1" dirty="0">
                  <a:solidFill>
                    <a:schemeClr val="bg1">
                      <a:lumMod val="75000"/>
                    </a:schemeClr>
                  </a:solidFill>
                </a:rPr>
                <a:t>選択した区分の写真を貼付</a:t>
              </a:r>
              <a:endParaRPr kumimoji="1" lang="en-US" altLang="ja-JP" sz="1800" b="1" dirty="0">
                <a:solidFill>
                  <a:schemeClr val="bg1">
                    <a:lumMod val="75000"/>
                  </a:schemeClr>
                </a:solidFill>
              </a:endParaRPr>
            </a:p>
            <a:p>
              <a:pPr algn="ctr"/>
              <a:r>
                <a:rPr kumimoji="1" lang="ja-JP" altLang="en-US" sz="1050" b="1" dirty="0">
                  <a:solidFill>
                    <a:schemeClr val="bg1">
                      <a:lumMod val="75000"/>
                    </a:schemeClr>
                  </a:solidFill>
                </a:rPr>
                <a:t>（選択した区分の写真以外は貼付しないでください）</a:t>
              </a:r>
              <a:endParaRPr kumimoji="1" lang="en-US" altLang="ja-JP" sz="1050" b="1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38" name="正方形/長方形 37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180444" y="3686157"/>
              <a:ext cx="801192" cy="324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000" b="1" dirty="0">
                  <a:solidFill>
                    <a:schemeClr val="bg1"/>
                  </a:solidFill>
                </a:rPr>
                <a:t>部屋番号</a:t>
              </a:r>
              <a:endParaRPr lang="en-US" altLang="ja-JP" sz="1000" b="1" dirty="0">
                <a:solidFill>
                  <a:schemeClr val="bg1"/>
                </a:solidFill>
              </a:endParaRPr>
            </a:p>
          </p:txBody>
        </p:sp>
        <p:sp>
          <p:nvSpPr>
            <p:cNvPr id="46" name="正方形/長方形 45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981636" y="3686157"/>
              <a:ext cx="2447346" cy="324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ja-JP" sz="1000" dirty="0"/>
            </a:p>
          </p:txBody>
        </p:sp>
      </p:grpSp>
      <p:grpSp>
        <p:nvGrpSpPr>
          <p:cNvPr id="15" name="グループ化 14"/>
          <p:cNvGrpSpPr/>
          <p:nvPr userDrawn="1"/>
        </p:nvGrpSpPr>
        <p:grpSpPr>
          <a:xfrm>
            <a:off x="3427079" y="3686157"/>
            <a:ext cx="3248549" cy="3027659"/>
            <a:chOff x="3427079" y="3686157"/>
            <a:chExt cx="3248549" cy="3027659"/>
          </a:xfrm>
        </p:grpSpPr>
        <p:sp>
          <p:nvSpPr>
            <p:cNvPr id="52" name="正方形/長方形 51">
              <a:extLst>
                <a:ext uri="{FF2B5EF4-FFF2-40B4-BE49-F238E27FC236}">
                  <a16:creationId xmlns:a16="http://schemas.microsoft.com/office/drawing/2014/main" id="{52F0E7DE-8F7A-48BB-A27D-A52CA071E78C}"/>
                </a:ext>
              </a:extLst>
            </p:cNvPr>
            <p:cNvSpPr/>
            <p:nvPr userDrawn="1"/>
          </p:nvSpPr>
          <p:spPr>
            <a:xfrm>
              <a:off x="3427096" y="3689057"/>
              <a:ext cx="3248532" cy="3024759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4" name="正方形/長方形 53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3427079" y="3686157"/>
              <a:ext cx="801192" cy="324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000" b="1" dirty="0">
                  <a:solidFill>
                    <a:schemeClr val="bg1"/>
                  </a:solidFill>
                </a:rPr>
                <a:t>部屋番号</a:t>
              </a:r>
              <a:endParaRPr lang="en-US" altLang="ja-JP" sz="1000" b="1" dirty="0">
                <a:solidFill>
                  <a:schemeClr val="bg1"/>
                </a:solidFill>
              </a:endParaRPr>
            </a:p>
          </p:txBody>
        </p:sp>
        <p:sp>
          <p:nvSpPr>
            <p:cNvPr id="55" name="正方形/長方形 54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4228271" y="3686157"/>
              <a:ext cx="2447346" cy="324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ja-JP" sz="1000" dirty="0"/>
            </a:p>
          </p:txBody>
        </p:sp>
      </p:grpSp>
      <p:grpSp>
        <p:nvGrpSpPr>
          <p:cNvPr id="16" name="グループ化 15"/>
          <p:cNvGrpSpPr/>
          <p:nvPr userDrawn="1"/>
        </p:nvGrpSpPr>
        <p:grpSpPr>
          <a:xfrm>
            <a:off x="180444" y="6716360"/>
            <a:ext cx="3248549" cy="3027659"/>
            <a:chOff x="180444" y="6716360"/>
            <a:chExt cx="3248549" cy="3027659"/>
          </a:xfrm>
        </p:grpSpPr>
        <p:sp>
          <p:nvSpPr>
            <p:cNvPr id="78" name="正方形/長方形 77">
              <a:extLst>
                <a:ext uri="{FF2B5EF4-FFF2-40B4-BE49-F238E27FC236}">
                  <a16:creationId xmlns:a16="http://schemas.microsoft.com/office/drawing/2014/main" id="{52F0E7DE-8F7A-48BB-A27D-A52CA071E78C}"/>
                </a:ext>
              </a:extLst>
            </p:cNvPr>
            <p:cNvSpPr/>
            <p:nvPr userDrawn="1"/>
          </p:nvSpPr>
          <p:spPr>
            <a:xfrm>
              <a:off x="180461" y="6719260"/>
              <a:ext cx="3248532" cy="3024759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0" name="正方形/長方形 79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180444" y="6716360"/>
              <a:ext cx="801192" cy="324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000" b="1" dirty="0">
                  <a:solidFill>
                    <a:schemeClr val="bg1"/>
                  </a:solidFill>
                </a:rPr>
                <a:t>部屋番号</a:t>
              </a:r>
              <a:endParaRPr lang="en-US" altLang="ja-JP" sz="1000" b="1" dirty="0">
                <a:solidFill>
                  <a:schemeClr val="bg1"/>
                </a:solidFill>
              </a:endParaRPr>
            </a:p>
          </p:txBody>
        </p:sp>
        <p:sp>
          <p:nvSpPr>
            <p:cNvPr id="81" name="正方形/長方形 80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981636" y="6716360"/>
              <a:ext cx="2447346" cy="324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ja-JP" sz="1000" dirty="0"/>
            </a:p>
          </p:txBody>
        </p:sp>
      </p:grpSp>
      <p:grpSp>
        <p:nvGrpSpPr>
          <p:cNvPr id="17" name="グループ化 16"/>
          <p:cNvGrpSpPr/>
          <p:nvPr userDrawn="1"/>
        </p:nvGrpSpPr>
        <p:grpSpPr>
          <a:xfrm>
            <a:off x="3427079" y="6716360"/>
            <a:ext cx="3248549" cy="3027659"/>
            <a:chOff x="3427079" y="6716360"/>
            <a:chExt cx="3248549" cy="3027659"/>
          </a:xfrm>
        </p:grpSpPr>
        <p:sp>
          <p:nvSpPr>
            <p:cNvPr id="86" name="正方形/長方形 85">
              <a:extLst>
                <a:ext uri="{FF2B5EF4-FFF2-40B4-BE49-F238E27FC236}">
                  <a16:creationId xmlns:a16="http://schemas.microsoft.com/office/drawing/2014/main" id="{52F0E7DE-8F7A-48BB-A27D-A52CA071E78C}"/>
                </a:ext>
              </a:extLst>
            </p:cNvPr>
            <p:cNvSpPr/>
            <p:nvPr userDrawn="1"/>
          </p:nvSpPr>
          <p:spPr>
            <a:xfrm>
              <a:off x="3427096" y="6719260"/>
              <a:ext cx="3248532" cy="3024759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8" name="正方形/長方形 87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3427079" y="6716360"/>
              <a:ext cx="801192" cy="324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000" b="1" dirty="0">
                  <a:solidFill>
                    <a:schemeClr val="bg1"/>
                  </a:solidFill>
                </a:rPr>
                <a:t>部屋番号</a:t>
              </a:r>
              <a:endParaRPr lang="en-US" altLang="ja-JP" sz="1000" b="1" dirty="0">
                <a:solidFill>
                  <a:schemeClr val="bg1"/>
                </a:solidFill>
              </a:endParaRPr>
            </a:p>
          </p:txBody>
        </p:sp>
        <p:sp>
          <p:nvSpPr>
            <p:cNvPr id="89" name="正方形/長方形 88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4228271" y="6716360"/>
              <a:ext cx="2447346" cy="324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ja-JP" sz="1000" dirty="0"/>
            </a:p>
          </p:txBody>
        </p:sp>
      </p:grpSp>
      <p:grpSp>
        <p:nvGrpSpPr>
          <p:cNvPr id="8" name="グループ化 7"/>
          <p:cNvGrpSpPr/>
          <p:nvPr userDrawn="1"/>
        </p:nvGrpSpPr>
        <p:grpSpPr>
          <a:xfrm>
            <a:off x="179947" y="1500427"/>
            <a:ext cx="6498074" cy="324000"/>
            <a:chOff x="177543" y="707097"/>
            <a:chExt cx="6498074" cy="324000"/>
          </a:xfrm>
        </p:grpSpPr>
        <p:sp>
          <p:nvSpPr>
            <p:cNvPr id="12" name="正方形/長方形 11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177543" y="707097"/>
              <a:ext cx="1575896" cy="324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l"/>
              <a:r>
                <a:rPr lang="ja-JP" altLang="en-US" sz="1200" b="1" dirty="0">
                  <a:solidFill>
                    <a:schemeClr val="bg1"/>
                  </a:solidFill>
                </a:rPr>
                <a:t>　建　物　名　称　</a:t>
              </a:r>
              <a:endParaRPr lang="en-US" altLang="ja-JP" sz="1200" b="1" dirty="0">
                <a:solidFill>
                  <a:schemeClr val="bg1"/>
                </a:solidFill>
              </a:endParaRPr>
            </a:p>
          </p:txBody>
        </p:sp>
        <p:sp>
          <p:nvSpPr>
            <p:cNvPr id="58" name="正方形/長方形 57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1753439" y="707097"/>
              <a:ext cx="4922178" cy="324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ja-JP" sz="1200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2CDED788-E144-D130-C0F5-4E190BBAEDC8}"/>
              </a:ext>
            </a:extLst>
          </p:cNvPr>
          <p:cNvSpPr txBox="1"/>
          <p:nvPr userDrawn="1"/>
        </p:nvSpPr>
        <p:spPr>
          <a:xfrm>
            <a:off x="3316549" y="6009031"/>
            <a:ext cx="3469626" cy="5309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b="1" dirty="0">
                <a:solidFill>
                  <a:schemeClr val="bg1">
                    <a:lumMod val="75000"/>
                  </a:schemeClr>
                </a:solidFill>
              </a:rPr>
              <a:t>選択した区分の写真を貼付</a:t>
            </a:r>
            <a:endParaRPr kumimoji="1" lang="en-US" altLang="ja-JP" sz="1800" b="1" dirty="0">
              <a:solidFill>
                <a:schemeClr val="bg1">
                  <a:lumMod val="75000"/>
                </a:schemeClr>
              </a:solidFill>
            </a:endParaRPr>
          </a:p>
          <a:p>
            <a:pPr algn="ctr"/>
            <a:r>
              <a:rPr kumimoji="1" lang="ja-JP" altLang="en-US" sz="1050" b="1" dirty="0">
                <a:solidFill>
                  <a:schemeClr val="bg1">
                    <a:lumMod val="75000"/>
                  </a:schemeClr>
                </a:solidFill>
              </a:rPr>
              <a:t>（選択した区分の写真以外は貼付しないでください）</a:t>
            </a:r>
            <a:endParaRPr kumimoji="1" lang="en-US" altLang="ja-JP" sz="1050" b="1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267F3408-9B8B-0AC4-4419-C98C825F92E5}"/>
              </a:ext>
            </a:extLst>
          </p:cNvPr>
          <p:cNvSpPr txBox="1"/>
          <p:nvPr userDrawn="1"/>
        </p:nvSpPr>
        <p:spPr>
          <a:xfrm>
            <a:off x="3316549" y="9084575"/>
            <a:ext cx="3469626" cy="5309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b="1" dirty="0">
                <a:solidFill>
                  <a:schemeClr val="bg1">
                    <a:lumMod val="75000"/>
                  </a:schemeClr>
                </a:solidFill>
              </a:rPr>
              <a:t>選択した区分の写真を貼付</a:t>
            </a:r>
            <a:endParaRPr kumimoji="1" lang="en-US" altLang="ja-JP" sz="1800" b="1" dirty="0">
              <a:solidFill>
                <a:schemeClr val="bg1">
                  <a:lumMod val="75000"/>
                </a:schemeClr>
              </a:solidFill>
            </a:endParaRPr>
          </a:p>
          <a:p>
            <a:pPr algn="ctr"/>
            <a:r>
              <a:rPr kumimoji="1" lang="ja-JP" altLang="en-US" sz="1050" b="1" dirty="0">
                <a:solidFill>
                  <a:schemeClr val="bg1">
                    <a:lumMod val="75000"/>
                  </a:schemeClr>
                </a:solidFill>
              </a:rPr>
              <a:t>（選択した区分の写真以外は貼付しないでください）</a:t>
            </a:r>
            <a:endParaRPr kumimoji="1" lang="en-US" altLang="ja-JP" sz="1050" b="1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9CD279CE-8A4D-B0B4-C664-B237E9E511B3}"/>
              </a:ext>
            </a:extLst>
          </p:cNvPr>
          <p:cNvSpPr txBox="1"/>
          <p:nvPr userDrawn="1"/>
        </p:nvSpPr>
        <p:spPr>
          <a:xfrm>
            <a:off x="21030" y="9093098"/>
            <a:ext cx="3469626" cy="5309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b="1" dirty="0">
                <a:solidFill>
                  <a:schemeClr val="bg1">
                    <a:lumMod val="75000"/>
                  </a:schemeClr>
                </a:solidFill>
              </a:rPr>
              <a:t>選択した区分の写真を貼付</a:t>
            </a:r>
            <a:endParaRPr kumimoji="1" lang="en-US" altLang="ja-JP" sz="1800" b="1" dirty="0">
              <a:solidFill>
                <a:schemeClr val="bg1">
                  <a:lumMod val="75000"/>
                </a:schemeClr>
              </a:solidFill>
            </a:endParaRPr>
          </a:p>
          <a:p>
            <a:pPr algn="ctr"/>
            <a:r>
              <a:rPr kumimoji="1" lang="ja-JP" altLang="en-US" sz="1050" b="1" dirty="0">
                <a:solidFill>
                  <a:schemeClr val="bg1">
                    <a:lumMod val="75000"/>
                  </a:schemeClr>
                </a:solidFill>
              </a:rPr>
              <a:t>（選択した区分の写真以外は貼付しないでください）</a:t>
            </a:r>
            <a:endParaRPr kumimoji="1" lang="en-US" altLang="ja-JP" sz="1050" b="1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8568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hdr="0" ftr="0" dt="0"/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kumimoji="1"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kumimoji="1"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3120" userDrawn="1">
          <p15:clr>
            <a:srgbClr val="F26B43"/>
          </p15:clr>
        </p15:guide>
        <p15:guide id="2" pos="2160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テキスト ボックス 97">
            <a:extLst>
              <a:ext uri="{FF2B5EF4-FFF2-40B4-BE49-F238E27FC236}">
                <a16:creationId xmlns:a16="http://schemas.microsoft.com/office/drawing/2014/main" id="{629E9F02-AA35-4F95-A170-0BE0F15C8BAF}"/>
              </a:ext>
            </a:extLst>
          </p:cNvPr>
          <p:cNvSpPr txBox="1"/>
          <p:nvPr userDrawn="1"/>
        </p:nvSpPr>
        <p:spPr>
          <a:xfrm>
            <a:off x="74763" y="10450"/>
            <a:ext cx="344988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tabLst>
                <a:tab pos="2700020" algn="ctr"/>
                <a:tab pos="5400040" algn="r"/>
              </a:tabLst>
            </a:pPr>
            <a:r>
              <a:rPr lang="ja-JP" altLang="en-US" sz="10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給湯省エネ</a:t>
            </a:r>
            <a:r>
              <a:rPr lang="en-US" altLang="ja-JP" sz="10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2025</a:t>
            </a:r>
            <a:r>
              <a:rPr lang="ja-JP" altLang="en-US" sz="10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事業</a:t>
            </a:r>
            <a:r>
              <a:rPr lang="ja-JP" altLang="ja-JP" sz="10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｜写真台紙</a:t>
            </a:r>
          </a:p>
        </p:txBody>
      </p:sp>
      <p:grpSp>
        <p:nvGrpSpPr>
          <p:cNvPr id="99" name="グループ化 98"/>
          <p:cNvGrpSpPr/>
          <p:nvPr userDrawn="1"/>
        </p:nvGrpSpPr>
        <p:grpSpPr>
          <a:xfrm>
            <a:off x="177531" y="242606"/>
            <a:ext cx="6499984" cy="360000"/>
            <a:chOff x="177531" y="242606"/>
            <a:chExt cx="6499984" cy="360000"/>
          </a:xfrm>
        </p:grpSpPr>
        <p:sp>
          <p:nvSpPr>
            <p:cNvPr id="100" name="正方形/長方形 99">
              <a:extLst>
                <a:ext uri="{FF2B5EF4-FFF2-40B4-BE49-F238E27FC236}">
                  <a16:creationId xmlns:a16="http://schemas.microsoft.com/office/drawing/2014/main" id="{F5183B86-4D51-49AF-B5DC-002B5A222F41}"/>
                </a:ext>
              </a:extLst>
            </p:cNvPr>
            <p:cNvSpPr/>
            <p:nvPr userDrawn="1"/>
          </p:nvSpPr>
          <p:spPr>
            <a:xfrm>
              <a:off x="5209673" y="242606"/>
              <a:ext cx="1467842" cy="360000"/>
            </a:xfrm>
            <a:prstGeom prst="rect">
              <a:avLst/>
            </a:prstGeom>
            <a:solidFill>
              <a:srgbClr val="FC9534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200" b="1" u="sng" dirty="0">
                <a:solidFill>
                  <a:schemeClr val="tx1"/>
                </a:solidFill>
              </a:endParaRPr>
            </a:p>
          </p:txBody>
        </p:sp>
        <p:sp>
          <p:nvSpPr>
            <p:cNvPr id="101" name="正方形/長方形 100">
              <a:extLst>
                <a:ext uri="{FF2B5EF4-FFF2-40B4-BE49-F238E27FC236}">
                  <a16:creationId xmlns:a16="http://schemas.microsoft.com/office/drawing/2014/main" id="{F5183B86-4D51-49AF-B5DC-002B5A222F41}"/>
                </a:ext>
              </a:extLst>
            </p:cNvPr>
            <p:cNvSpPr/>
            <p:nvPr userDrawn="1"/>
          </p:nvSpPr>
          <p:spPr>
            <a:xfrm>
              <a:off x="1759789" y="242606"/>
              <a:ext cx="3449884" cy="360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600" b="0" dirty="0">
                  <a:solidFill>
                    <a:schemeClr val="tx1"/>
                  </a:solidFill>
                  <a:latin typeface="+mn-lt"/>
                </a:rPr>
                <a:t>写　真　台　紙</a:t>
              </a:r>
            </a:p>
          </p:txBody>
        </p:sp>
        <p:sp>
          <p:nvSpPr>
            <p:cNvPr id="102" name="正方形/長方形 101">
              <a:extLst>
                <a:ext uri="{FF2B5EF4-FFF2-40B4-BE49-F238E27FC236}">
                  <a16:creationId xmlns:a16="http://schemas.microsoft.com/office/drawing/2014/main" id="{F5183B86-4D51-49AF-B5DC-002B5A222F41}"/>
                </a:ext>
              </a:extLst>
            </p:cNvPr>
            <p:cNvSpPr/>
            <p:nvPr userDrawn="1"/>
          </p:nvSpPr>
          <p:spPr>
            <a:xfrm>
              <a:off x="177531" y="242606"/>
              <a:ext cx="1582258" cy="360000"/>
            </a:xfrm>
            <a:prstGeom prst="rect">
              <a:avLst/>
            </a:prstGeom>
            <a:solidFill>
              <a:srgbClr val="FC9534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100" b="0" dirty="0">
                  <a:solidFill>
                    <a:schemeClr val="bg1"/>
                  </a:solidFill>
                  <a:latin typeface="游ゴシック Light" panose="020B0300000000000000" pitchFamily="50" charset="-128"/>
                  <a:ea typeface="游ゴシック Light" panose="020B0300000000000000" pitchFamily="50" charset="-128"/>
                </a:rPr>
                <a:t>一括申請用</a:t>
              </a:r>
            </a:p>
          </p:txBody>
        </p:sp>
      </p:grpSp>
      <p:grpSp>
        <p:nvGrpSpPr>
          <p:cNvPr id="103" name="グループ化 102"/>
          <p:cNvGrpSpPr/>
          <p:nvPr userDrawn="1"/>
        </p:nvGrpSpPr>
        <p:grpSpPr>
          <a:xfrm>
            <a:off x="180444" y="3686157"/>
            <a:ext cx="3248549" cy="3027659"/>
            <a:chOff x="180444" y="3686157"/>
            <a:chExt cx="3248549" cy="3027659"/>
          </a:xfrm>
        </p:grpSpPr>
        <p:sp>
          <p:nvSpPr>
            <p:cNvPr id="104" name="正方形/長方形 103">
              <a:extLst>
                <a:ext uri="{FF2B5EF4-FFF2-40B4-BE49-F238E27FC236}">
                  <a16:creationId xmlns:a16="http://schemas.microsoft.com/office/drawing/2014/main" id="{52F0E7DE-8F7A-48BB-A27D-A52CA071E78C}"/>
                </a:ext>
              </a:extLst>
            </p:cNvPr>
            <p:cNvSpPr/>
            <p:nvPr userDrawn="1"/>
          </p:nvSpPr>
          <p:spPr>
            <a:xfrm>
              <a:off x="180461" y="3689057"/>
              <a:ext cx="3248532" cy="3024759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" name="正方形/長方形 105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180444" y="3686157"/>
              <a:ext cx="801192" cy="324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000" b="1" dirty="0">
                  <a:solidFill>
                    <a:schemeClr val="bg1"/>
                  </a:solidFill>
                </a:rPr>
                <a:t>部屋番号</a:t>
              </a:r>
              <a:endParaRPr lang="en-US" altLang="ja-JP" sz="1000" b="1" dirty="0">
                <a:solidFill>
                  <a:schemeClr val="bg1"/>
                </a:solidFill>
              </a:endParaRPr>
            </a:p>
          </p:txBody>
        </p:sp>
        <p:sp>
          <p:nvSpPr>
            <p:cNvPr id="107" name="正方形/長方形 106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981636" y="3686157"/>
              <a:ext cx="2447346" cy="324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ja-JP" sz="1000" dirty="0"/>
            </a:p>
          </p:txBody>
        </p:sp>
      </p:grpSp>
      <p:grpSp>
        <p:nvGrpSpPr>
          <p:cNvPr id="110" name="グループ化 109"/>
          <p:cNvGrpSpPr/>
          <p:nvPr userDrawn="1"/>
        </p:nvGrpSpPr>
        <p:grpSpPr>
          <a:xfrm>
            <a:off x="3427079" y="3686157"/>
            <a:ext cx="3248549" cy="3027659"/>
            <a:chOff x="3427079" y="3686157"/>
            <a:chExt cx="3248549" cy="3027659"/>
          </a:xfrm>
        </p:grpSpPr>
        <p:sp>
          <p:nvSpPr>
            <p:cNvPr id="111" name="正方形/長方形 110">
              <a:extLst>
                <a:ext uri="{FF2B5EF4-FFF2-40B4-BE49-F238E27FC236}">
                  <a16:creationId xmlns:a16="http://schemas.microsoft.com/office/drawing/2014/main" id="{52F0E7DE-8F7A-48BB-A27D-A52CA071E78C}"/>
                </a:ext>
              </a:extLst>
            </p:cNvPr>
            <p:cNvSpPr/>
            <p:nvPr userDrawn="1"/>
          </p:nvSpPr>
          <p:spPr>
            <a:xfrm>
              <a:off x="3427096" y="3689057"/>
              <a:ext cx="3248532" cy="3024759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" name="正方形/長方形 112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3427079" y="3686157"/>
              <a:ext cx="801192" cy="324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000" b="1" dirty="0">
                  <a:solidFill>
                    <a:schemeClr val="bg1"/>
                  </a:solidFill>
                </a:rPr>
                <a:t>部屋番号</a:t>
              </a:r>
              <a:endParaRPr lang="en-US" altLang="ja-JP" sz="1000" b="1" dirty="0">
                <a:solidFill>
                  <a:schemeClr val="bg1"/>
                </a:solidFill>
              </a:endParaRPr>
            </a:p>
          </p:txBody>
        </p:sp>
        <p:sp>
          <p:nvSpPr>
            <p:cNvPr id="114" name="正方形/長方形 113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4228271" y="3686157"/>
              <a:ext cx="2447346" cy="324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ja-JP" sz="1000" dirty="0"/>
            </a:p>
          </p:txBody>
        </p:sp>
      </p:grpSp>
      <p:grpSp>
        <p:nvGrpSpPr>
          <p:cNvPr id="117" name="グループ化 116"/>
          <p:cNvGrpSpPr/>
          <p:nvPr userDrawn="1"/>
        </p:nvGrpSpPr>
        <p:grpSpPr>
          <a:xfrm>
            <a:off x="180444" y="6716360"/>
            <a:ext cx="3248549" cy="3027659"/>
            <a:chOff x="180444" y="6716360"/>
            <a:chExt cx="3248549" cy="3027659"/>
          </a:xfrm>
        </p:grpSpPr>
        <p:sp>
          <p:nvSpPr>
            <p:cNvPr id="118" name="正方形/長方形 117">
              <a:extLst>
                <a:ext uri="{FF2B5EF4-FFF2-40B4-BE49-F238E27FC236}">
                  <a16:creationId xmlns:a16="http://schemas.microsoft.com/office/drawing/2014/main" id="{52F0E7DE-8F7A-48BB-A27D-A52CA071E78C}"/>
                </a:ext>
              </a:extLst>
            </p:cNvPr>
            <p:cNvSpPr/>
            <p:nvPr userDrawn="1"/>
          </p:nvSpPr>
          <p:spPr>
            <a:xfrm>
              <a:off x="180461" y="6719260"/>
              <a:ext cx="3248532" cy="3024759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0" name="正方形/長方形 119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180444" y="6716360"/>
              <a:ext cx="801192" cy="324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000" b="1" dirty="0">
                  <a:solidFill>
                    <a:schemeClr val="bg1"/>
                  </a:solidFill>
                </a:rPr>
                <a:t>部屋番号</a:t>
              </a:r>
              <a:endParaRPr lang="en-US" altLang="ja-JP" sz="1000" b="1" dirty="0">
                <a:solidFill>
                  <a:schemeClr val="bg1"/>
                </a:solidFill>
              </a:endParaRPr>
            </a:p>
          </p:txBody>
        </p:sp>
        <p:sp>
          <p:nvSpPr>
            <p:cNvPr id="121" name="正方形/長方形 120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981636" y="6716360"/>
              <a:ext cx="2447346" cy="324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ja-JP" sz="1000" dirty="0"/>
            </a:p>
          </p:txBody>
        </p:sp>
      </p:grpSp>
      <p:grpSp>
        <p:nvGrpSpPr>
          <p:cNvPr id="124" name="グループ化 123"/>
          <p:cNvGrpSpPr/>
          <p:nvPr userDrawn="1"/>
        </p:nvGrpSpPr>
        <p:grpSpPr>
          <a:xfrm>
            <a:off x="3427079" y="6716360"/>
            <a:ext cx="3248549" cy="3027659"/>
            <a:chOff x="3427079" y="6716360"/>
            <a:chExt cx="3248549" cy="3027659"/>
          </a:xfrm>
        </p:grpSpPr>
        <p:sp>
          <p:nvSpPr>
            <p:cNvPr id="125" name="正方形/長方形 124">
              <a:extLst>
                <a:ext uri="{FF2B5EF4-FFF2-40B4-BE49-F238E27FC236}">
                  <a16:creationId xmlns:a16="http://schemas.microsoft.com/office/drawing/2014/main" id="{52F0E7DE-8F7A-48BB-A27D-A52CA071E78C}"/>
                </a:ext>
              </a:extLst>
            </p:cNvPr>
            <p:cNvSpPr/>
            <p:nvPr userDrawn="1"/>
          </p:nvSpPr>
          <p:spPr>
            <a:xfrm>
              <a:off x="3427096" y="6719260"/>
              <a:ext cx="3248532" cy="3024759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7" name="正方形/長方形 126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3427079" y="6716360"/>
              <a:ext cx="801192" cy="324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000" b="1" dirty="0">
                  <a:solidFill>
                    <a:schemeClr val="bg1"/>
                  </a:solidFill>
                </a:rPr>
                <a:t>部屋番号</a:t>
              </a:r>
              <a:endParaRPr lang="en-US" altLang="ja-JP" sz="1000" b="1" dirty="0">
                <a:solidFill>
                  <a:schemeClr val="bg1"/>
                </a:solidFill>
              </a:endParaRPr>
            </a:p>
          </p:txBody>
        </p:sp>
        <p:sp>
          <p:nvSpPr>
            <p:cNvPr id="128" name="正方形/長方形 127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4228271" y="6716360"/>
              <a:ext cx="2447346" cy="324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ja-JP" sz="1000" dirty="0"/>
            </a:p>
          </p:txBody>
        </p:sp>
      </p:grpSp>
      <p:grpSp>
        <p:nvGrpSpPr>
          <p:cNvPr id="131" name="グループ化 130"/>
          <p:cNvGrpSpPr/>
          <p:nvPr userDrawn="1"/>
        </p:nvGrpSpPr>
        <p:grpSpPr>
          <a:xfrm>
            <a:off x="180444" y="653249"/>
            <a:ext cx="3248549" cy="3027659"/>
            <a:chOff x="180444" y="3686157"/>
            <a:chExt cx="3248549" cy="3027659"/>
          </a:xfrm>
        </p:grpSpPr>
        <p:sp>
          <p:nvSpPr>
            <p:cNvPr id="132" name="正方形/長方形 131">
              <a:extLst>
                <a:ext uri="{FF2B5EF4-FFF2-40B4-BE49-F238E27FC236}">
                  <a16:creationId xmlns:a16="http://schemas.microsoft.com/office/drawing/2014/main" id="{52F0E7DE-8F7A-48BB-A27D-A52CA071E78C}"/>
                </a:ext>
              </a:extLst>
            </p:cNvPr>
            <p:cNvSpPr/>
            <p:nvPr userDrawn="1"/>
          </p:nvSpPr>
          <p:spPr>
            <a:xfrm>
              <a:off x="180461" y="3689057"/>
              <a:ext cx="3248532" cy="3024759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4" name="正方形/長方形 133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180444" y="3686157"/>
              <a:ext cx="801192" cy="324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000" b="1" dirty="0">
                  <a:solidFill>
                    <a:schemeClr val="bg1"/>
                  </a:solidFill>
                </a:rPr>
                <a:t>部屋番号</a:t>
              </a:r>
              <a:endParaRPr lang="en-US" altLang="ja-JP" sz="1000" b="1" dirty="0">
                <a:solidFill>
                  <a:schemeClr val="bg1"/>
                </a:solidFill>
              </a:endParaRPr>
            </a:p>
          </p:txBody>
        </p:sp>
        <p:sp>
          <p:nvSpPr>
            <p:cNvPr id="135" name="正方形/長方形 134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981636" y="3686157"/>
              <a:ext cx="2447346" cy="324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ja-JP" sz="1000" dirty="0"/>
            </a:p>
          </p:txBody>
        </p:sp>
      </p:grpSp>
      <p:grpSp>
        <p:nvGrpSpPr>
          <p:cNvPr id="138" name="グループ化 137"/>
          <p:cNvGrpSpPr/>
          <p:nvPr userDrawn="1"/>
        </p:nvGrpSpPr>
        <p:grpSpPr>
          <a:xfrm>
            <a:off x="3427079" y="653249"/>
            <a:ext cx="3248549" cy="3027659"/>
            <a:chOff x="3427079" y="3686157"/>
            <a:chExt cx="3248549" cy="3027659"/>
          </a:xfrm>
        </p:grpSpPr>
        <p:sp>
          <p:nvSpPr>
            <p:cNvPr id="139" name="正方形/長方形 138">
              <a:extLst>
                <a:ext uri="{FF2B5EF4-FFF2-40B4-BE49-F238E27FC236}">
                  <a16:creationId xmlns:a16="http://schemas.microsoft.com/office/drawing/2014/main" id="{52F0E7DE-8F7A-48BB-A27D-A52CA071E78C}"/>
                </a:ext>
              </a:extLst>
            </p:cNvPr>
            <p:cNvSpPr/>
            <p:nvPr userDrawn="1"/>
          </p:nvSpPr>
          <p:spPr>
            <a:xfrm>
              <a:off x="3427096" y="3689057"/>
              <a:ext cx="3248532" cy="3024759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1" name="正方形/長方形 140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3427079" y="3686157"/>
              <a:ext cx="801192" cy="324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000" b="1" dirty="0">
                  <a:solidFill>
                    <a:schemeClr val="bg1"/>
                  </a:solidFill>
                </a:rPr>
                <a:t>部屋番号</a:t>
              </a:r>
              <a:endParaRPr lang="en-US" altLang="ja-JP" sz="1000" b="1" dirty="0">
                <a:solidFill>
                  <a:schemeClr val="bg1"/>
                </a:solidFill>
              </a:endParaRPr>
            </a:p>
          </p:txBody>
        </p:sp>
        <p:sp>
          <p:nvSpPr>
            <p:cNvPr id="142" name="正方形/長方形 141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4228271" y="3686157"/>
              <a:ext cx="2447346" cy="324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ja-JP" sz="1000" dirty="0"/>
            </a:p>
          </p:txBody>
        </p:sp>
      </p:grpSp>
      <p:sp>
        <p:nvSpPr>
          <p:cNvPr id="49" name="スライド番号プレースホルダー 2">
            <a:extLst>
              <a:ext uri="{FF2B5EF4-FFF2-40B4-BE49-F238E27FC236}">
                <a16:creationId xmlns:a16="http://schemas.microsoft.com/office/drawing/2014/main" id="{F6C6EA40-6024-466D-A91D-43180CD6CAA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314950" y="9761673"/>
            <a:ext cx="1543050" cy="1388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2E8C18-5E09-4B72-AA5F-47EFAA729AD3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F45B26E1-7876-0081-6587-8278833D7589}"/>
              </a:ext>
            </a:extLst>
          </p:cNvPr>
          <p:cNvSpPr txBox="1"/>
          <p:nvPr userDrawn="1"/>
        </p:nvSpPr>
        <p:spPr>
          <a:xfrm>
            <a:off x="77042" y="2962874"/>
            <a:ext cx="3469626" cy="5309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b="1" dirty="0">
                <a:solidFill>
                  <a:schemeClr val="bg1">
                    <a:lumMod val="75000"/>
                  </a:schemeClr>
                </a:solidFill>
              </a:rPr>
              <a:t>選択した区分の写真を貼付</a:t>
            </a:r>
            <a:endParaRPr kumimoji="1" lang="en-US" altLang="ja-JP" sz="1800" b="1" dirty="0">
              <a:solidFill>
                <a:schemeClr val="bg1">
                  <a:lumMod val="75000"/>
                </a:schemeClr>
              </a:solidFill>
            </a:endParaRPr>
          </a:p>
          <a:p>
            <a:pPr algn="ctr"/>
            <a:r>
              <a:rPr kumimoji="1" lang="ja-JP" altLang="en-US" sz="1050" b="1" dirty="0">
                <a:solidFill>
                  <a:schemeClr val="bg1">
                    <a:lumMod val="75000"/>
                  </a:schemeClr>
                </a:solidFill>
              </a:rPr>
              <a:t>（選択した区分の写真以外は貼付しないでください）</a:t>
            </a:r>
            <a:endParaRPr kumimoji="1" lang="en-US" altLang="ja-JP" sz="1050" b="1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E3363C16-31FD-EDE8-5831-E71C7C1789CE}"/>
              </a:ext>
            </a:extLst>
          </p:cNvPr>
          <p:cNvSpPr txBox="1"/>
          <p:nvPr userDrawn="1"/>
        </p:nvSpPr>
        <p:spPr>
          <a:xfrm>
            <a:off x="3311332" y="2953201"/>
            <a:ext cx="3469626" cy="5309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b="1" dirty="0">
                <a:solidFill>
                  <a:schemeClr val="bg1">
                    <a:lumMod val="75000"/>
                  </a:schemeClr>
                </a:solidFill>
              </a:rPr>
              <a:t>選択した区分の写真を貼付</a:t>
            </a:r>
            <a:endParaRPr kumimoji="1" lang="en-US" altLang="ja-JP" sz="1800" b="1" dirty="0">
              <a:solidFill>
                <a:schemeClr val="bg1">
                  <a:lumMod val="75000"/>
                </a:schemeClr>
              </a:solidFill>
            </a:endParaRPr>
          </a:p>
          <a:p>
            <a:pPr algn="ctr"/>
            <a:r>
              <a:rPr kumimoji="1" lang="ja-JP" altLang="en-US" sz="1050" b="1" dirty="0">
                <a:solidFill>
                  <a:schemeClr val="bg1">
                    <a:lumMod val="75000"/>
                  </a:schemeClr>
                </a:solidFill>
              </a:rPr>
              <a:t>（選択した区分の写真以外は貼付しないでください）</a:t>
            </a:r>
            <a:endParaRPr kumimoji="1" lang="en-US" altLang="ja-JP" sz="1050" b="1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A17AF8C-7BCA-18F3-D7C4-749BDA216902}"/>
              </a:ext>
            </a:extLst>
          </p:cNvPr>
          <p:cNvSpPr txBox="1"/>
          <p:nvPr userDrawn="1"/>
        </p:nvSpPr>
        <p:spPr>
          <a:xfrm>
            <a:off x="3316549" y="6009031"/>
            <a:ext cx="3469626" cy="5309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b="1" dirty="0">
                <a:solidFill>
                  <a:schemeClr val="bg1">
                    <a:lumMod val="75000"/>
                  </a:schemeClr>
                </a:solidFill>
              </a:rPr>
              <a:t>選択した区分の写真を貼付</a:t>
            </a:r>
            <a:endParaRPr kumimoji="1" lang="en-US" altLang="ja-JP" sz="1800" b="1" dirty="0">
              <a:solidFill>
                <a:schemeClr val="bg1">
                  <a:lumMod val="75000"/>
                </a:schemeClr>
              </a:solidFill>
            </a:endParaRPr>
          </a:p>
          <a:p>
            <a:pPr algn="ctr"/>
            <a:r>
              <a:rPr kumimoji="1" lang="ja-JP" altLang="en-US" sz="1050" b="1" dirty="0">
                <a:solidFill>
                  <a:schemeClr val="bg1">
                    <a:lumMod val="75000"/>
                  </a:schemeClr>
                </a:solidFill>
              </a:rPr>
              <a:t>（選択した区分の写真以外は貼付しないでください）</a:t>
            </a:r>
            <a:endParaRPr kumimoji="1" lang="en-US" altLang="ja-JP" sz="1050" b="1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870E2A2-89F5-66CD-660E-7258FA4973C6}"/>
              </a:ext>
            </a:extLst>
          </p:cNvPr>
          <p:cNvSpPr txBox="1"/>
          <p:nvPr userDrawn="1"/>
        </p:nvSpPr>
        <p:spPr>
          <a:xfrm>
            <a:off x="88223" y="6020028"/>
            <a:ext cx="3469626" cy="5309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b="1" dirty="0">
                <a:solidFill>
                  <a:schemeClr val="bg1">
                    <a:lumMod val="75000"/>
                  </a:schemeClr>
                </a:solidFill>
              </a:rPr>
              <a:t>選択した区分の写真を貼付</a:t>
            </a:r>
            <a:endParaRPr kumimoji="1" lang="en-US" altLang="ja-JP" sz="1800" b="1" dirty="0">
              <a:solidFill>
                <a:schemeClr val="bg1">
                  <a:lumMod val="75000"/>
                </a:schemeClr>
              </a:solidFill>
            </a:endParaRPr>
          </a:p>
          <a:p>
            <a:pPr algn="ctr"/>
            <a:r>
              <a:rPr kumimoji="1" lang="ja-JP" altLang="en-US" sz="1050" b="1" dirty="0">
                <a:solidFill>
                  <a:schemeClr val="bg1">
                    <a:lumMod val="75000"/>
                  </a:schemeClr>
                </a:solidFill>
              </a:rPr>
              <a:t>（選択した区分の写真以外は貼付しないでください）</a:t>
            </a:r>
            <a:endParaRPr kumimoji="1" lang="en-US" altLang="ja-JP" sz="1050" b="1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54340A1B-2604-6DE3-5193-F5185901FA41}"/>
              </a:ext>
            </a:extLst>
          </p:cNvPr>
          <p:cNvSpPr txBox="1"/>
          <p:nvPr userDrawn="1"/>
        </p:nvSpPr>
        <p:spPr>
          <a:xfrm>
            <a:off x="24976" y="9052936"/>
            <a:ext cx="3469626" cy="5309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b="1" dirty="0">
                <a:solidFill>
                  <a:schemeClr val="bg1">
                    <a:lumMod val="75000"/>
                  </a:schemeClr>
                </a:solidFill>
              </a:rPr>
              <a:t>選択した区分の写真を貼付</a:t>
            </a:r>
            <a:endParaRPr kumimoji="1" lang="en-US" altLang="ja-JP" sz="1800" b="1" dirty="0">
              <a:solidFill>
                <a:schemeClr val="bg1">
                  <a:lumMod val="75000"/>
                </a:schemeClr>
              </a:solidFill>
            </a:endParaRPr>
          </a:p>
          <a:p>
            <a:pPr algn="ctr"/>
            <a:r>
              <a:rPr kumimoji="1" lang="ja-JP" altLang="en-US" sz="1050" b="1" dirty="0">
                <a:solidFill>
                  <a:schemeClr val="bg1">
                    <a:lumMod val="75000"/>
                  </a:schemeClr>
                </a:solidFill>
              </a:rPr>
              <a:t>（選択した区分の写真以外は貼付しないでください）</a:t>
            </a:r>
            <a:endParaRPr kumimoji="1" lang="en-US" altLang="ja-JP" sz="1050" b="1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DFC7BB7D-5F86-2AA3-A3D6-D1D6D081A3AB}"/>
              </a:ext>
            </a:extLst>
          </p:cNvPr>
          <p:cNvSpPr txBox="1"/>
          <p:nvPr userDrawn="1"/>
        </p:nvSpPr>
        <p:spPr>
          <a:xfrm>
            <a:off x="3363398" y="9052935"/>
            <a:ext cx="3469626" cy="5309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b="1" dirty="0">
                <a:solidFill>
                  <a:schemeClr val="bg1">
                    <a:lumMod val="75000"/>
                  </a:schemeClr>
                </a:solidFill>
              </a:rPr>
              <a:t>選択した区分の写真を貼付</a:t>
            </a:r>
            <a:endParaRPr kumimoji="1" lang="en-US" altLang="ja-JP" sz="1800" b="1" dirty="0">
              <a:solidFill>
                <a:schemeClr val="bg1">
                  <a:lumMod val="75000"/>
                </a:schemeClr>
              </a:solidFill>
            </a:endParaRPr>
          </a:p>
          <a:p>
            <a:pPr algn="ctr"/>
            <a:r>
              <a:rPr kumimoji="1" lang="ja-JP" altLang="en-US" sz="1050" b="1" dirty="0">
                <a:solidFill>
                  <a:schemeClr val="bg1">
                    <a:lumMod val="75000"/>
                  </a:schemeClr>
                </a:solidFill>
              </a:rPr>
              <a:t>（選択した区分の写真以外は貼付しないでください）</a:t>
            </a:r>
            <a:endParaRPr kumimoji="1" lang="en-US" altLang="ja-JP" sz="1050" b="1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65300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3120" userDrawn="1">
          <p15:clr>
            <a:srgbClr val="F26B43"/>
          </p15:clr>
        </p15:guide>
        <p15:guide id="2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図プレースホルダー 27">
            <a:extLst>
              <a:ext uri="{FF2B5EF4-FFF2-40B4-BE49-F238E27FC236}">
                <a16:creationId xmlns:a16="http://schemas.microsoft.com/office/drawing/2014/main" id="{550ADA53-95C8-4EB4-9F6A-0C76D445B1D7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261215" y="4145280"/>
            <a:ext cx="3097503" cy="2489423"/>
          </a:xfrm>
        </p:spPr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D39708C-4A36-4726-BD9D-1AED1AF0500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29" name="テキスト プレースホルダー 28">
            <a:extLst>
              <a:ext uri="{FF2B5EF4-FFF2-40B4-BE49-F238E27FC236}">
                <a16:creationId xmlns:a16="http://schemas.microsoft.com/office/drawing/2014/main" id="{E2C83C09-2D6E-45A9-9A23-55B99E60226E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30" name="テキスト プレースホルダー 29">
            <a:extLst>
              <a:ext uri="{FF2B5EF4-FFF2-40B4-BE49-F238E27FC236}">
                <a16:creationId xmlns:a16="http://schemas.microsoft.com/office/drawing/2014/main" id="{C70ECF1F-BE13-471D-9CE3-8E9F9A8ED529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65" name="図プレースホルダー 64">
            <a:extLst>
              <a:ext uri="{FF2B5EF4-FFF2-40B4-BE49-F238E27FC236}">
                <a16:creationId xmlns:a16="http://schemas.microsoft.com/office/drawing/2014/main" id="{735D1D43-EA0A-482F-8800-B05752EB8784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>
          <a:xfrm>
            <a:off x="3501022" y="4145280"/>
            <a:ext cx="3095763" cy="2491783"/>
          </a:xfrm>
        </p:spPr>
      </p:sp>
      <p:sp>
        <p:nvSpPr>
          <p:cNvPr id="66" name="図プレースホルダー 65">
            <a:extLst>
              <a:ext uri="{FF2B5EF4-FFF2-40B4-BE49-F238E27FC236}">
                <a16:creationId xmlns:a16="http://schemas.microsoft.com/office/drawing/2014/main" id="{D8AF92A1-3D03-4EE1-A96D-9A176C3E22BF}"/>
              </a:ext>
            </a:extLst>
          </p:cNvPr>
          <p:cNvSpPr>
            <a:spLocks noGrp="1"/>
          </p:cNvSpPr>
          <p:nvPr>
            <p:ph type="pic" sz="quarter" idx="29"/>
          </p:nvPr>
        </p:nvSpPr>
        <p:spPr>
          <a:xfrm>
            <a:off x="261215" y="7168161"/>
            <a:ext cx="3097503" cy="2489423"/>
          </a:xfrm>
        </p:spPr>
      </p:sp>
      <p:sp>
        <p:nvSpPr>
          <p:cNvPr id="67" name="図プレースホルダー 66">
            <a:extLst>
              <a:ext uri="{FF2B5EF4-FFF2-40B4-BE49-F238E27FC236}">
                <a16:creationId xmlns:a16="http://schemas.microsoft.com/office/drawing/2014/main" id="{1659D5CE-148E-48C0-92F8-ABBB7EB5A19D}"/>
              </a:ext>
            </a:extLst>
          </p:cNvPr>
          <p:cNvSpPr>
            <a:spLocks noGrp="1"/>
          </p:cNvSpPr>
          <p:nvPr>
            <p:ph type="pic" sz="quarter" idx="30"/>
          </p:nvPr>
        </p:nvSpPr>
        <p:spPr>
          <a:xfrm>
            <a:off x="3511551" y="7165801"/>
            <a:ext cx="3095763" cy="2491783"/>
          </a:xfrm>
        </p:spPr>
      </p:sp>
      <p:sp>
        <p:nvSpPr>
          <p:cNvPr id="68" name="テキスト プレースホルダー 67">
            <a:extLst>
              <a:ext uri="{FF2B5EF4-FFF2-40B4-BE49-F238E27FC236}">
                <a16:creationId xmlns:a16="http://schemas.microsoft.com/office/drawing/2014/main" id="{3E5E74B8-DBC0-47DC-BA61-B5879FADE7E4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77" name="スライド番号プレースホルダー 76">
            <a:extLst>
              <a:ext uri="{FF2B5EF4-FFF2-40B4-BE49-F238E27FC236}">
                <a16:creationId xmlns:a16="http://schemas.microsoft.com/office/drawing/2014/main" id="{E93E2293-2EFF-40D4-9AB9-B89C18EC1B5D}"/>
              </a:ext>
            </a:extLst>
          </p:cNvPr>
          <p:cNvSpPr>
            <a:spLocks noGrp="1"/>
          </p:cNvSpPr>
          <p:nvPr>
            <p:ph type="sldNum" sz="quarter" idx="32"/>
          </p:nvPr>
        </p:nvSpPr>
        <p:spPr/>
        <p:txBody>
          <a:bodyPr/>
          <a:lstStyle/>
          <a:p>
            <a:pPr algn="ctr"/>
            <a:fld id="{752E8C18-5E09-4B72-AA5F-47EFAA729AD3}" type="slidenum">
              <a:rPr lang="ja-JP" altLang="en-US" smtClean="0"/>
              <a:pPr algn="ctr"/>
              <a:t>1</a:t>
            </a:fld>
            <a:endParaRPr lang="ja-JP" altLang="en-US" dirty="0"/>
          </a:p>
        </p:txBody>
      </p:sp>
      <p:sp>
        <p:nvSpPr>
          <p:cNvPr id="69" name="テキスト プレースホルダー 68">
            <a:extLst>
              <a:ext uri="{FF2B5EF4-FFF2-40B4-BE49-F238E27FC236}">
                <a16:creationId xmlns:a16="http://schemas.microsoft.com/office/drawing/2014/main" id="{AB5B1983-5537-4DD0-8AB4-BF4455489D0E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70" name="テキスト プレースホルダー 69">
            <a:extLst>
              <a:ext uri="{FF2B5EF4-FFF2-40B4-BE49-F238E27FC236}">
                <a16:creationId xmlns:a16="http://schemas.microsoft.com/office/drawing/2014/main" id="{51D8E426-FFB0-43B3-8E65-F91F539CBB65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791691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テキスト プレースホルダー 35">
            <a:extLst>
              <a:ext uri="{FF2B5EF4-FFF2-40B4-BE49-F238E27FC236}">
                <a16:creationId xmlns:a16="http://schemas.microsoft.com/office/drawing/2014/main" id="{F319F254-97B4-4B28-B381-8391727E77C1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37" name="テキスト プレースホルダー 36">
            <a:extLst>
              <a:ext uri="{FF2B5EF4-FFF2-40B4-BE49-F238E27FC236}">
                <a16:creationId xmlns:a16="http://schemas.microsoft.com/office/drawing/2014/main" id="{1AAA4260-4482-4241-8B01-320B019B4280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38" name="テキスト プレースホルダー 37">
            <a:extLst>
              <a:ext uri="{FF2B5EF4-FFF2-40B4-BE49-F238E27FC236}">
                <a16:creationId xmlns:a16="http://schemas.microsoft.com/office/drawing/2014/main" id="{235CAE89-A007-4BB1-A84E-A63570816378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39" name="テキスト プレースホルダー 38">
            <a:extLst>
              <a:ext uri="{FF2B5EF4-FFF2-40B4-BE49-F238E27FC236}">
                <a16:creationId xmlns:a16="http://schemas.microsoft.com/office/drawing/2014/main" id="{6036AAA6-BBA7-46EF-AEEA-0FCBC1770617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44" name="テキスト プレースホルダー 43">
            <a:extLst>
              <a:ext uri="{FF2B5EF4-FFF2-40B4-BE49-F238E27FC236}">
                <a16:creationId xmlns:a16="http://schemas.microsoft.com/office/drawing/2014/main" id="{B5690685-CD96-41A6-89EC-898480F61EA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45" name="テキスト プレースホルダー 44">
            <a:extLst>
              <a:ext uri="{FF2B5EF4-FFF2-40B4-BE49-F238E27FC236}">
                <a16:creationId xmlns:a16="http://schemas.microsoft.com/office/drawing/2014/main" id="{DC54BEAB-4922-48CC-9B82-C2F42A38875A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35" name="図プレースホルダー 34">
            <a:extLst>
              <a:ext uri="{FF2B5EF4-FFF2-40B4-BE49-F238E27FC236}">
                <a16:creationId xmlns:a16="http://schemas.microsoft.com/office/drawing/2014/main" id="{98AE1768-CF6D-4B45-925F-BF04F4A0C18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275070" y="4152715"/>
            <a:ext cx="3097503" cy="2464967"/>
          </a:xfrm>
        </p:spPr>
      </p:sp>
      <p:sp>
        <p:nvSpPr>
          <p:cNvPr id="48" name="図プレースホルダー 47">
            <a:extLst>
              <a:ext uri="{FF2B5EF4-FFF2-40B4-BE49-F238E27FC236}">
                <a16:creationId xmlns:a16="http://schemas.microsoft.com/office/drawing/2014/main" id="{56ADAA92-1FA6-4BCF-BAFF-E313B8958E41}"/>
              </a:ext>
            </a:extLst>
          </p:cNvPr>
          <p:cNvSpPr>
            <a:spLocks noGrp="1"/>
          </p:cNvSpPr>
          <p:nvPr>
            <p:ph type="pic" sz="quarter" idx="31"/>
          </p:nvPr>
        </p:nvSpPr>
        <p:spPr>
          <a:xfrm>
            <a:off x="3514877" y="4152715"/>
            <a:ext cx="3095763" cy="2467327"/>
          </a:xfrm>
        </p:spPr>
      </p:sp>
      <p:sp>
        <p:nvSpPr>
          <p:cNvPr id="49" name="図プレースホルダー 48">
            <a:extLst>
              <a:ext uri="{FF2B5EF4-FFF2-40B4-BE49-F238E27FC236}">
                <a16:creationId xmlns:a16="http://schemas.microsoft.com/office/drawing/2014/main" id="{0DD224B1-C8EF-48DC-A735-9708532D24C9}"/>
              </a:ext>
            </a:extLst>
          </p:cNvPr>
          <p:cNvSpPr>
            <a:spLocks noGrp="1"/>
          </p:cNvSpPr>
          <p:nvPr>
            <p:ph type="pic" sz="quarter" idx="32"/>
          </p:nvPr>
        </p:nvSpPr>
        <p:spPr>
          <a:xfrm>
            <a:off x="261215" y="7173236"/>
            <a:ext cx="3097503" cy="2464968"/>
          </a:xfrm>
        </p:spPr>
      </p:sp>
      <p:sp>
        <p:nvSpPr>
          <p:cNvPr id="50" name="図プレースホルダー 49">
            <a:extLst>
              <a:ext uri="{FF2B5EF4-FFF2-40B4-BE49-F238E27FC236}">
                <a16:creationId xmlns:a16="http://schemas.microsoft.com/office/drawing/2014/main" id="{45427184-83C5-4B0C-BF66-ECDF3B0F7B5C}"/>
              </a:ext>
            </a:extLst>
          </p:cNvPr>
          <p:cNvSpPr>
            <a:spLocks noGrp="1"/>
          </p:cNvSpPr>
          <p:nvPr>
            <p:ph type="pic" sz="quarter" idx="33"/>
          </p:nvPr>
        </p:nvSpPr>
        <p:spPr>
          <a:xfrm>
            <a:off x="3501022" y="7173236"/>
            <a:ext cx="3095763" cy="2467327"/>
          </a:xfrm>
        </p:spPr>
      </p:sp>
      <p:sp>
        <p:nvSpPr>
          <p:cNvPr id="51" name="図プレースホルダー 50">
            <a:extLst>
              <a:ext uri="{FF2B5EF4-FFF2-40B4-BE49-F238E27FC236}">
                <a16:creationId xmlns:a16="http://schemas.microsoft.com/office/drawing/2014/main" id="{553D1DED-8536-4B1A-BC26-1CBD13210FA0}"/>
              </a:ext>
            </a:extLst>
          </p:cNvPr>
          <p:cNvSpPr>
            <a:spLocks noGrp="1"/>
          </p:cNvSpPr>
          <p:nvPr>
            <p:ph type="pic" sz="quarter" idx="34"/>
          </p:nvPr>
        </p:nvSpPr>
        <p:spPr>
          <a:xfrm>
            <a:off x="261215" y="1146049"/>
            <a:ext cx="3097503" cy="2464968"/>
          </a:xfrm>
        </p:spPr>
      </p:sp>
      <p:sp>
        <p:nvSpPr>
          <p:cNvPr id="52" name="図プレースホルダー 51">
            <a:extLst>
              <a:ext uri="{FF2B5EF4-FFF2-40B4-BE49-F238E27FC236}">
                <a16:creationId xmlns:a16="http://schemas.microsoft.com/office/drawing/2014/main" id="{B01C3AF9-C04C-46F9-9DD8-CBCE18664F9A}"/>
              </a:ext>
            </a:extLst>
          </p:cNvPr>
          <p:cNvSpPr>
            <a:spLocks noGrp="1"/>
          </p:cNvSpPr>
          <p:nvPr>
            <p:ph type="pic" sz="quarter" idx="35"/>
          </p:nvPr>
        </p:nvSpPr>
        <p:spPr>
          <a:xfrm>
            <a:off x="3501022" y="1146049"/>
            <a:ext cx="3095763" cy="2467327"/>
          </a:xfrm>
        </p:spPr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B2D81024-1909-4BEC-93DE-41357F6AFF6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ctr"/>
            <a:fld id="{9750F156-C7C0-4B96-BE45-EB633D3AFD39}" type="slidenum">
              <a:rPr lang="ja-JP" altLang="en-US" smtClean="0"/>
              <a:pPr algn="ctr"/>
              <a:t>2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4618670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デザインの設定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</Words>
  <Application>Microsoft Office PowerPoint</Application>
  <PresentationFormat>A4 210 x 297 mm</PresentationFormat>
  <Paragraphs>2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2</vt:i4>
      </vt:variant>
    </vt:vector>
  </HeadingPairs>
  <TitlesOfParts>
    <vt:vector size="9" baseType="lpstr">
      <vt:lpstr>游ゴシック</vt:lpstr>
      <vt:lpstr>游ゴシック</vt:lpstr>
      <vt:lpstr>游ゴシック Light</vt:lpstr>
      <vt:lpstr>游明朝</vt:lpstr>
      <vt:lpstr>Arial</vt:lpstr>
      <vt:lpstr>Office テーマ</vt:lpstr>
      <vt:lpstr>デザインの設定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5</cp:revision>
  <dcterms:created xsi:type="dcterms:W3CDTF">2022-03-27T13:44:41Z</dcterms:created>
  <dcterms:modified xsi:type="dcterms:W3CDTF">2025-02-18T06:57:52Z</dcterms:modified>
</cp:coreProperties>
</file>