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534"/>
    <a:srgbClr val="5479C9"/>
    <a:srgbClr val="FFC000"/>
    <a:srgbClr val="ED7D31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E09F3D-06B1-43CA-A145-41188497C612}" v="4" dt="2025-01-21T07:49:14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9" autoAdjust="0"/>
    <p:restoredTop sz="96353" autoAdjust="0"/>
  </p:normalViewPr>
  <p:slideViewPr>
    <p:cSldViewPr snapToGrid="0">
      <p:cViewPr>
        <p:scale>
          <a:sx n="75" d="100"/>
          <a:sy n="75" d="100"/>
        </p:scale>
        <p:origin x="3036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1522831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61215" y="743638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87" name="テキスト プレースホルダー 2">
            <a:extLst>
              <a:ext uri="{FF2B5EF4-FFF2-40B4-BE49-F238E27FC236}">
                <a16:creationId xmlns:a16="http://schemas.microsoft.com/office/drawing/2014/main" id="{5FF78699-4F68-46C6-8C64-77953B9AC0E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30228" y="1845398"/>
            <a:ext cx="1411744" cy="270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2EA7C-98B2-4B76-B792-09CC3AD4AC1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60443040"/>
              </p:ext>
            </p:extLst>
          </p:nvPr>
        </p:nvGraphicFramePr>
        <p:xfrm>
          <a:off x="176961" y="2144467"/>
          <a:ext cx="6491779" cy="1493805"/>
        </p:xfrm>
        <a:graphic>
          <a:graphicData uri="http://schemas.openxmlformats.org/drawingml/2006/table">
            <a:tbl>
              <a:tblPr/>
              <a:tblGrid>
                <a:gridCol w="2653325">
                  <a:extLst>
                    <a:ext uri="{9D8B030D-6E8A-4147-A177-3AD203B41FA5}">
                      <a16:colId xmlns:a16="http://schemas.microsoft.com/office/drawing/2014/main" val="3863416504"/>
                    </a:ext>
                  </a:extLst>
                </a:gridCol>
                <a:gridCol w="1942011">
                  <a:extLst>
                    <a:ext uri="{9D8B030D-6E8A-4147-A177-3AD203B41FA5}">
                      <a16:colId xmlns:a16="http://schemas.microsoft.com/office/drawing/2014/main" val="52521505"/>
                    </a:ext>
                  </a:extLst>
                </a:gridCol>
                <a:gridCol w="1896443">
                  <a:extLst>
                    <a:ext uri="{9D8B030D-6E8A-4147-A177-3AD203B41FA5}">
                      <a16:colId xmlns:a16="http://schemas.microsoft.com/office/drawing/2014/main" val="1553230457"/>
                    </a:ext>
                  </a:extLst>
                </a:gridCol>
              </a:tblGrid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前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従前の給湯器または設置予定場所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6.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貯湯ユニット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11.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 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20794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2.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7.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貯湯ユニット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12.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5179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3.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8.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中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電気蓄熱暖房機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73316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4.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台所リモコン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9.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電気蓄熱暖房機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50959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5.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中・後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無線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LAN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アダプター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10.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前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9128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35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2025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655031"/>
            <a:ext cx="6497062" cy="2983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1824427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5029230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写　真　区　分</a:t>
              </a:r>
              <a:r>
                <a:rPr lang="ja-JP" altLang="en-US" sz="900" b="1" dirty="0">
                  <a:solidFill>
                    <a:schemeClr val="bg1"/>
                  </a:solidFill>
                </a:rPr>
                <a:t>（下記の番号を１つ入力してください）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5209673" y="1086989"/>
              <a:ext cx="1467812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668232"/>
            <a:ext cx="6491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・交付申請では、工程別に写真を提出（アップロード）する必要があります。（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</a:t>
            </a:r>
            <a:r>
              <a:rPr kumimoji="1" lang="en-US" altLang="ja-JP" sz="800" dirty="0">
                <a:solidFill>
                  <a:srgbClr val="FF0000"/>
                </a:solidFill>
              </a:rPr>
              <a:t>※</a:t>
            </a:r>
            <a:r>
              <a:rPr kumimoji="1" lang="ja-JP" altLang="en-US" sz="800" dirty="0">
                <a:solidFill>
                  <a:srgbClr val="FF0000"/>
                </a:solidFill>
              </a:rPr>
              <a:t>必ず建物名称と部屋番号を記入ください。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・工事前写真を撮り忘れた場合「提出免除依頼書」を作成の上、アップロードしてください。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ただし提出が必須な写真を撮り忘れた場合は、申請ができませんのでご留意ください。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C953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C953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0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95276" y="3686157"/>
            <a:ext cx="3514699" cy="3027659"/>
            <a:chOff x="95276" y="3686157"/>
            <a:chExt cx="351469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95276" y="6009031"/>
              <a:ext cx="3514699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選択した区分の写真を貼付</a:t>
              </a:r>
              <a:endParaRPr kumimoji="1" lang="en-US" altLang="ja-JP" sz="18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050" b="1" dirty="0">
                  <a:solidFill>
                    <a:schemeClr val="bg1">
                      <a:lumMod val="75000"/>
                    </a:schemeClr>
                  </a:solidFill>
                </a:rPr>
                <a:t>（選択した区分の写真以外は貼付しないでください）</a:t>
              </a:r>
              <a:endParaRPr kumimoji="1" lang="en-US" altLang="ja-JP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9947" y="1500427"/>
            <a:ext cx="6498074" cy="324000"/>
            <a:chOff x="177543" y="707097"/>
            <a:chExt cx="6498074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7543" y="707097"/>
              <a:ext cx="1575896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DED788-E144-D130-C0F5-4E190BBAEDC8}"/>
              </a:ext>
            </a:extLst>
          </p:cNvPr>
          <p:cNvSpPr txBox="1"/>
          <p:nvPr userDrawn="1"/>
        </p:nvSpPr>
        <p:spPr>
          <a:xfrm>
            <a:off x="3316549" y="600903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7F3408-9B8B-0AC4-4419-C98C825F92E5}"/>
              </a:ext>
            </a:extLst>
          </p:cNvPr>
          <p:cNvSpPr txBox="1"/>
          <p:nvPr userDrawn="1"/>
        </p:nvSpPr>
        <p:spPr>
          <a:xfrm>
            <a:off x="3316549" y="9084575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CD279CE-8A4D-B0B4-C664-B237E9E511B3}"/>
              </a:ext>
            </a:extLst>
          </p:cNvPr>
          <p:cNvSpPr txBox="1"/>
          <p:nvPr userDrawn="1"/>
        </p:nvSpPr>
        <p:spPr>
          <a:xfrm>
            <a:off x="21030" y="9093098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44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2025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C953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C953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0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5B26E1-7876-0081-6587-8278833D7589}"/>
              </a:ext>
            </a:extLst>
          </p:cNvPr>
          <p:cNvSpPr txBox="1"/>
          <p:nvPr userDrawn="1"/>
        </p:nvSpPr>
        <p:spPr>
          <a:xfrm>
            <a:off x="77042" y="2962874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363C16-31FD-EDE8-5831-E71C7C1789CE}"/>
              </a:ext>
            </a:extLst>
          </p:cNvPr>
          <p:cNvSpPr txBox="1"/>
          <p:nvPr userDrawn="1"/>
        </p:nvSpPr>
        <p:spPr>
          <a:xfrm>
            <a:off x="3311332" y="295320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17AF8C-7BCA-18F3-D7C4-749BDA216902}"/>
              </a:ext>
            </a:extLst>
          </p:cNvPr>
          <p:cNvSpPr txBox="1"/>
          <p:nvPr userDrawn="1"/>
        </p:nvSpPr>
        <p:spPr>
          <a:xfrm>
            <a:off x="3316549" y="600903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70E2A2-89F5-66CD-660E-7258FA4973C6}"/>
              </a:ext>
            </a:extLst>
          </p:cNvPr>
          <p:cNvSpPr txBox="1"/>
          <p:nvPr userDrawn="1"/>
        </p:nvSpPr>
        <p:spPr>
          <a:xfrm>
            <a:off x="88223" y="6020028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340A1B-2604-6DE3-5193-F5185901FA41}"/>
              </a:ext>
            </a:extLst>
          </p:cNvPr>
          <p:cNvSpPr txBox="1"/>
          <p:nvPr userDrawn="1"/>
        </p:nvSpPr>
        <p:spPr>
          <a:xfrm>
            <a:off x="24976" y="9052936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C7BB7D-5F86-2AA3-A3D6-D1D6D081A3AB}"/>
              </a:ext>
            </a:extLst>
          </p:cNvPr>
          <p:cNvSpPr txBox="1"/>
          <p:nvPr userDrawn="1"/>
        </p:nvSpPr>
        <p:spPr>
          <a:xfrm>
            <a:off x="3363398" y="9052935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145280"/>
            <a:ext cx="3097503" cy="2489423"/>
          </a:xfrm>
        </p:spPr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145280"/>
            <a:ext cx="3095763" cy="2491783"/>
          </a:xfrm>
        </p:spPr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61215" y="7168161"/>
            <a:ext cx="3097503" cy="2489423"/>
          </a:xfrm>
        </p:spPr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165801"/>
            <a:ext cx="3095763" cy="2491783"/>
          </a:xfrm>
        </p:spPr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3E5E74B8-DBC0-47DC-BA61-B5879FADE7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152715"/>
            <a:ext cx="3097503" cy="2464967"/>
          </a:xfrm>
        </p:spPr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152715"/>
            <a:ext cx="3095763" cy="2467327"/>
          </a:xfrm>
        </p:spPr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173236"/>
            <a:ext cx="3097503" cy="2464968"/>
          </a:xfrm>
        </p:spPr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173236"/>
            <a:ext cx="3095763" cy="2467327"/>
          </a:xfrm>
        </p:spPr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146049"/>
            <a:ext cx="3097503" cy="2464968"/>
          </a:xfrm>
        </p:spPr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146049"/>
            <a:ext cx="3095763" cy="2467327"/>
          </a:xfrm>
        </p:spPr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2022-03-27T13:44:41Z</dcterms:created>
  <dcterms:modified xsi:type="dcterms:W3CDTF">2025-02-18T06:57:52Z</dcterms:modified>
</cp:coreProperties>
</file>